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5400000">
            <a:off x="4382636" y="6703501"/>
            <a:ext cx="1004806" cy="502403"/>
          </a:xfrm>
          <a:custGeom>
            <a:avLst/>
            <a:gdLst/>
            <a:ahLst/>
            <a:cxnLst/>
            <a:rect r="r" b="b" t="t" l="l"/>
            <a:pathLst>
              <a:path h="502403" w="1004806">
                <a:moveTo>
                  <a:pt x="0" y="0"/>
                </a:moveTo>
                <a:lnTo>
                  <a:pt x="1004806" y="0"/>
                </a:lnTo>
                <a:lnTo>
                  <a:pt x="1004806" y="502403"/>
                </a:lnTo>
                <a:lnTo>
                  <a:pt x="0" y="502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5400000">
            <a:off x="12900558" y="6703501"/>
            <a:ext cx="1004806" cy="502403"/>
          </a:xfrm>
          <a:custGeom>
            <a:avLst/>
            <a:gdLst/>
            <a:ahLst/>
            <a:cxnLst/>
            <a:rect r="r" b="b" t="t" l="l"/>
            <a:pathLst>
              <a:path h="502403" w="1004806">
                <a:moveTo>
                  <a:pt x="0" y="0"/>
                </a:moveTo>
                <a:lnTo>
                  <a:pt x="1004806" y="0"/>
                </a:lnTo>
                <a:lnTo>
                  <a:pt x="1004806" y="502403"/>
                </a:lnTo>
                <a:lnTo>
                  <a:pt x="0" y="502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5131495" y="6452300"/>
            <a:ext cx="8020265" cy="1004806"/>
            <a:chOff x="0" y="0"/>
            <a:chExt cx="5445042" cy="68217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445042" cy="682173"/>
            </a:xfrm>
            <a:custGeom>
              <a:avLst/>
              <a:gdLst/>
              <a:ahLst/>
              <a:cxnLst/>
              <a:rect r="r" b="b" t="t" l="l"/>
              <a:pathLst>
                <a:path h="682173" w="5445042">
                  <a:moveTo>
                    <a:pt x="0" y="0"/>
                  </a:moveTo>
                  <a:lnTo>
                    <a:pt x="5445042" y="0"/>
                  </a:lnTo>
                  <a:lnTo>
                    <a:pt x="5445042" y="682173"/>
                  </a:lnTo>
                  <a:lnTo>
                    <a:pt x="0" y="682173"/>
                  </a:ln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2935147" y="3391870"/>
            <a:ext cx="12417706" cy="29417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73"/>
              </a:lnSpc>
              <a:spcBef>
                <a:spcPct val="0"/>
              </a:spcBef>
            </a:pPr>
            <a:r>
              <a:rPr lang="en-US" sz="9801">
                <a:solidFill>
                  <a:srgbClr val="000000"/>
                </a:solidFill>
                <a:latin typeface="Telegraf Bold"/>
              </a:rPr>
              <a:t>TESTE DE AVALIAÇÃO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035216" y="6524938"/>
            <a:ext cx="8212821" cy="8404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90"/>
              </a:lnSpc>
              <a:spcBef>
                <a:spcPct val="0"/>
              </a:spcBef>
            </a:pPr>
            <a:r>
              <a:rPr lang="en-US" sz="2799" spc="83">
                <a:solidFill>
                  <a:srgbClr val="FFFFFF"/>
                </a:solidFill>
                <a:latin typeface="Telegraf"/>
              </a:rPr>
              <a:t>Módulo 3 - Dominar o software de processamento de texto e de folha de cálculo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696280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Início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 software é normalmente utilizado para criar documentos de texto, como relatórios e cartas?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EXCEL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POWERPOINT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712321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Que funcionalidade do software de processamento de texto permite alterar o tamanho do tipo de letra?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COPIAR E COLAR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54880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FORMATAÇÃO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CORREÇÃO AUTOMÁTICA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INSERIR IMAGENS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uma das principais utilizações do software de folha de cálculo?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722149" y="3073533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CRIAÇÃO DE APRESENTAÇÕES ANIMADAS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0210259" y="5710467"/>
            <a:ext cx="6448920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GESTÃO E ANÁLISE DE DADOS EM FORMATO DE FOLHA DE CÁLCULO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3299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ORGANIZAÇÃO DE FICHEIROS AUDIO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079485" y="7211562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DESENHAR ILUSTRAÇÕES ARTÍSTICAS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113877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a principal característica do software de folha de cálculo que permite efetuar cálculos automáticos sobre os dados?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LAYOUT DA PÁGINA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CRIAÇÃO DE GRÁFICOS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2746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IMPORTAÇÃO DE VÍDEOS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281703" y="7252642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FÓRMULAS E FUNÇÕES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RESPOSTAS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77823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Fórmulas e funções.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147550" y="5196857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Gestão e análise de dados em formato de folha de cálculo.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242597" y="356881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Formatação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DAFzkaGjcK0</dc:identifier>
  <dcterms:modified xsi:type="dcterms:W3CDTF">2011-08-01T06:04:30Z</dcterms:modified>
  <cp:revision>1</cp:revision>
  <dc:title>Assessment Test - Module 3_PT</dc:title>
</cp:coreProperties>
</file>