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png" Type="http://schemas.openxmlformats.org/officeDocument/2006/relationships/image"/><Relationship Id="rId8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0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4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5.png" Type="http://schemas.openxmlformats.org/officeDocument/2006/relationships/image"/><Relationship Id="rId5" Target="../media/image16.svg" Type="http://schemas.openxmlformats.org/officeDocument/2006/relationships/image"/><Relationship Id="rId6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99738" y="532735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8" y="0"/>
                </a:lnTo>
                <a:lnTo>
                  <a:pt x="3929018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Financiado pela União Europeia. Os pontos de vista e as opiniões expressas são as do(s) autor(es) e não refletem necessariamente a posição da União Europeia ou da Agência de Execução Europeia da Educação e da Cultura (EACEA). Nem a União Europeia nem a EACEA podem ser tidos como responsáveis por essas opiniões.</a:t>
            </a:r>
            <a:r>
              <a:rPr lang="en-US" sz="1087">
                <a:solidFill>
                  <a:srgbClr val="000000"/>
                </a:solidFill>
                <a:latin typeface="Glacial Indifference"/>
              </a:rPr>
              <a:t> Projeto número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97341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Dominar o Power Point para criar apresentações profissionais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Módulo 5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Software de Apresentação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369363" y="5329288"/>
            <a:ext cx="1315352" cy="1194608"/>
          </a:xfrm>
          <a:custGeom>
            <a:avLst/>
            <a:gdLst/>
            <a:ahLst/>
            <a:cxnLst/>
            <a:rect r="r" b="b" t="t" l="l"/>
            <a:pathLst>
              <a:path h="1194608" w="1315352">
                <a:moveTo>
                  <a:pt x="0" y="0"/>
                </a:moveTo>
                <a:lnTo>
                  <a:pt x="1315352" y="0"/>
                </a:lnTo>
                <a:lnTo>
                  <a:pt x="1315352" y="1194608"/>
                </a:lnTo>
                <a:lnTo>
                  <a:pt x="0" y="1194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861477" y="5050953"/>
            <a:ext cx="1819463" cy="1751278"/>
          </a:xfrm>
          <a:custGeom>
            <a:avLst/>
            <a:gdLst/>
            <a:ahLst/>
            <a:cxnLst/>
            <a:rect r="r" b="b" t="t" l="l"/>
            <a:pathLst>
              <a:path h="1751278" w="1819463">
                <a:moveTo>
                  <a:pt x="0" y="0"/>
                </a:moveTo>
                <a:lnTo>
                  <a:pt x="1819463" y="0"/>
                </a:lnTo>
                <a:lnTo>
                  <a:pt x="1819463" y="1751278"/>
                </a:lnTo>
                <a:lnTo>
                  <a:pt x="0" y="1751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388694" y="5509906"/>
            <a:ext cx="2593483" cy="833373"/>
          </a:xfrm>
          <a:custGeom>
            <a:avLst/>
            <a:gdLst/>
            <a:ahLst/>
            <a:cxnLst/>
            <a:rect r="r" b="b" t="t" l="l"/>
            <a:pathLst>
              <a:path h="833373" w="2593483">
                <a:moveTo>
                  <a:pt x="0" y="0"/>
                </a:moveTo>
                <a:lnTo>
                  <a:pt x="2593483" y="0"/>
                </a:lnTo>
                <a:lnTo>
                  <a:pt x="2593483" y="833372"/>
                </a:lnTo>
                <a:lnTo>
                  <a:pt x="0" y="8333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659716" y="4922338"/>
            <a:ext cx="1879893" cy="1879893"/>
          </a:xfrm>
          <a:custGeom>
            <a:avLst/>
            <a:gdLst/>
            <a:ahLst/>
            <a:cxnLst/>
            <a:rect r="r" b="b" t="t" l="l"/>
            <a:pathLst>
              <a:path h="1879893" w="1879893">
                <a:moveTo>
                  <a:pt x="0" y="0"/>
                </a:moveTo>
                <a:lnTo>
                  <a:pt x="1879893" y="0"/>
                </a:lnTo>
                <a:lnTo>
                  <a:pt x="1879893" y="1879893"/>
                </a:lnTo>
                <a:lnTo>
                  <a:pt x="0" y="187989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58400" y="325263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7" y="0"/>
                </a:lnTo>
                <a:lnTo>
                  <a:pt x="3929017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8400" y="2000627"/>
            <a:ext cx="16209397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Concebido para criar apresentações visuais, frequentemente utilizadas para fins profissionais, educativos ou de comunicação, é um pacote de software para conceber diapositivos que incorporam texto, imagens, gráficos, vídeo e outros elementos multimédia. As apresentações podem geralmente ser projectadas utilizando um projetor.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1340636"/>
            <a:ext cx="769870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O que é um software de apresentação?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8400" y="4212563"/>
            <a:ext cx="7742992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O software de apresentação mais popular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35405" y="649882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PowerPoint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Faz parte do pacote Microsoft Office e oferece uma vasta gama de funções para criar apresentações profissionais.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279575" y="683220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Slides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Uma aplicação de apresentação baseada na nuvem da Google, que permite criar, editar e colaborar em apresentações online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098552" y="6764131"/>
            <a:ext cx="31737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Canva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Oferece uma ferramenta de design online que também inclui modelos de apresentação. É apreciada pela sua facilidade de utilização e pelas suas características de design.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08029" y="680148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Prezi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Este software de apresentação online destaca-se pela sua abordagem não linear. Permite-lhe criar apresentações visualmente dinâmicas.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2613324"/>
            <a:ext cx="16083273" cy="5502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Adicionar, eliminar e reorganizar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diapositivos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para estruturar a sua apresentação, utilizando modelos predefinidos.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Adicionar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texto 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aos diapositivos (modificando a formatação).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Inserir imagens, ícones, gráficos e formas para ilustrar as suas ideias.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Integrar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vídeos e ficheiros de áudio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para apresentações multimédia.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Criar gráficos, quadros e tabelas para visualizar dados e estatísticas.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Adicione transições entre diapositivos e animações a objectos para tornar a sua apresentação mais dinâmica.</a:t>
            </a:r>
          </a:p>
          <a:p>
            <a:pPr marL="674317" indent="-337159" lvl="1">
              <a:lnSpc>
                <a:spcPts val="4372"/>
              </a:lnSpc>
              <a:buFont typeface="Arial"/>
              <a:buChar char="•"/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Adicionar </a:t>
            </a:r>
            <a:r>
              <a:rPr lang="en-US" sz="3123">
                <a:solidFill>
                  <a:srgbClr val="000000"/>
                </a:solidFill>
                <a:latin typeface="Open Sans Bold"/>
              </a:rPr>
              <a:t>notas</a:t>
            </a:r>
            <a:r>
              <a:rPr lang="en-US" sz="3123">
                <a:solidFill>
                  <a:srgbClr val="000000"/>
                </a:solidFill>
                <a:latin typeface="Open Sans"/>
              </a:rPr>
              <a:t> para o apresentador que não são visíveis durante a apresentação em direto.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58400" y="325263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7" y="0"/>
                </a:lnTo>
                <a:lnTo>
                  <a:pt x="3929017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1555878"/>
            <a:ext cx="1138297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As principais características do software de apresentação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386051" y="4483254"/>
            <a:ext cx="12843102" cy="4932164"/>
          </a:xfrm>
          <a:custGeom>
            <a:avLst/>
            <a:gdLst/>
            <a:ahLst/>
            <a:cxnLst/>
            <a:rect r="r" b="b" t="t" l="l"/>
            <a:pathLst>
              <a:path h="4932164" w="12843102">
                <a:moveTo>
                  <a:pt x="0" y="0"/>
                </a:moveTo>
                <a:lnTo>
                  <a:pt x="12843102" y="0"/>
                </a:lnTo>
                <a:lnTo>
                  <a:pt x="12843102" y="4932164"/>
                </a:lnTo>
                <a:lnTo>
                  <a:pt x="0" y="49321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2663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00448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8" y="0"/>
                </a:lnTo>
                <a:lnTo>
                  <a:pt x="3929018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381178"/>
            <a:ext cx="13456825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Criar e organizar diapositivos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571860"/>
            <a:ext cx="15537675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Ao clicar em "Novo diapositivo", adiciona um novo diapositivo escolhendo o modelo que melhor corresponde ao conteúdo que será incluído no mesmo. Para deslocar um diapositivo, basta selecioná-lo com o botão esquerdo do rato e deslocá-lo.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4426104"/>
            <a:ext cx="3528579" cy="4397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Para eliminar um diapositivo, basta clicar com o botão direito do rato no diapositivo e selecionar "Eliminar diapositivo".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52483" y="4950031"/>
            <a:ext cx="13177679" cy="2642282"/>
          </a:xfrm>
          <a:custGeom>
            <a:avLst/>
            <a:gdLst/>
            <a:ahLst/>
            <a:cxnLst/>
            <a:rect r="r" b="b" t="t" l="l"/>
            <a:pathLst>
              <a:path h="2642282" w="13177679">
                <a:moveTo>
                  <a:pt x="0" y="0"/>
                </a:moveTo>
                <a:lnTo>
                  <a:pt x="13177679" y="0"/>
                </a:lnTo>
                <a:lnTo>
                  <a:pt x="13177679" y="2642282"/>
                </a:lnTo>
                <a:lnTo>
                  <a:pt x="0" y="26422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325263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8" y="0"/>
                </a:lnTo>
                <a:lnTo>
                  <a:pt x="3929018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516835"/>
            <a:ext cx="1384198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Inserir texto, imagens e gráficos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919530"/>
            <a:ext cx="14376540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Ao clicar no separador "Inserir", pode inserir diferentes elementos para ilustrar melhor a sua apresentação: texto, imagens, gráficos, tabelas, formas e até vídeos ou ficheiros de áudio.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7935213"/>
            <a:ext cx="1460332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Tal como no Word e no Excel, se adicionar texto, também pode alterar a sua apresentação (cor, tipo de letra, tamanho, etc.).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3734659"/>
            <a:ext cx="10512291" cy="2256565"/>
          </a:xfrm>
          <a:custGeom>
            <a:avLst/>
            <a:gdLst/>
            <a:ahLst/>
            <a:cxnLst/>
            <a:rect r="r" b="b" t="t" l="l"/>
            <a:pathLst>
              <a:path h="2256565" w="10512291">
                <a:moveTo>
                  <a:pt x="0" y="0"/>
                </a:moveTo>
                <a:lnTo>
                  <a:pt x="10512290" y="0"/>
                </a:lnTo>
                <a:lnTo>
                  <a:pt x="10512290" y="2256565"/>
                </a:lnTo>
                <a:lnTo>
                  <a:pt x="0" y="22565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7916905"/>
            <a:ext cx="10512291" cy="1780563"/>
          </a:xfrm>
          <a:custGeom>
            <a:avLst/>
            <a:gdLst/>
            <a:ahLst/>
            <a:cxnLst/>
            <a:rect r="r" b="b" t="t" l="l"/>
            <a:pathLst>
              <a:path h="1780563" w="10512291">
                <a:moveTo>
                  <a:pt x="0" y="0"/>
                </a:moveTo>
                <a:lnTo>
                  <a:pt x="10512290" y="0"/>
                </a:lnTo>
                <a:lnTo>
                  <a:pt x="10512290" y="1780563"/>
                </a:lnTo>
                <a:lnTo>
                  <a:pt x="0" y="17805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461854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8" y="0"/>
                </a:lnTo>
                <a:lnTo>
                  <a:pt x="3929018" y="703438"/>
                </a:lnTo>
                <a:lnTo>
                  <a:pt x="0" y="7034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402535"/>
            <a:ext cx="1089255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Adicionar uma transição entre diapositivos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2542403"/>
            <a:ext cx="16215815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Ao clicar no separador "Transições", pode inserir efeitos de transição entre diapositivos para tornar a apresentação mais dinâmica.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6119812"/>
            <a:ext cx="17734378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Adicionar uma animação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Ao clicar no separador "Animações", pode animar o texto ou um objeto (imagem, forma, etc.) para dar vida à apresentação.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81541" y="4326136"/>
            <a:ext cx="15987895" cy="4171413"/>
          </a:xfrm>
          <a:custGeom>
            <a:avLst/>
            <a:gdLst/>
            <a:ahLst/>
            <a:cxnLst/>
            <a:rect r="r" b="b" t="t" l="l"/>
            <a:pathLst>
              <a:path h="4171413" w="15987895">
                <a:moveTo>
                  <a:pt x="0" y="0"/>
                </a:moveTo>
                <a:lnTo>
                  <a:pt x="15987896" y="0"/>
                </a:lnTo>
                <a:lnTo>
                  <a:pt x="15987896" y="4171413"/>
                </a:lnTo>
                <a:lnTo>
                  <a:pt x="0" y="41714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14017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325263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8" y="0"/>
                </a:lnTo>
                <a:lnTo>
                  <a:pt x="3929018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270067"/>
            <a:ext cx="14788849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Utilizar modelos de conceção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948143"/>
            <a:ext cx="15537675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Ao clicar no separador "Design", pode personalizar a disposição do fundo e o tamanho dos diapositivos, bem como utilizar um dos modelos de tema disponíveis.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3085328"/>
            <a:ext cx="15853713" cy="3292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Reproduza as funções que descobriu, criando uma apresentação sobre um tema à sua escolha (a acordar com o seu formador). 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A apresentação deve conter pelo menos dois diapositivos, texto, pelo menos uma imagem, pelo menos um efeito de transição e um efeito de animação.</a:t>
            </a:r>
          </a:p>
          <a:p>
            <a:pPr algn="just">
              <a:lnSpc>
                <a:spcPts val="4372"/>
              </a:lnSpc>
            </a:p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E já está!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3293959" y="5425347"/>
            <a:ext cx="3592145" cy="4114800"/>
          </a:xfrm>
          <a:custGeom>
            <a:avLst/>
            <a:gdLst/>
            <a:ahLst/>
            <a:cxnLst/>
            <a:rect r="r" b="b" t="t" l="l"/>
            <a:pathLst>
              <a:path h="4114800" w="3592145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400448"/>
            <a:ext cx="3929018" cy="703437"/>
          </a:xfrm>
          <a:custGeom>
            <a:avLst/>
            <a:gdLst/>
            <a:ahLst/>
            <a:cxnLst/>
            <a:rect r="r" b="b" t="t" l="l"/>
            <a:pathLst>
              <a:path h="703437" w="3929018">
                <a:moveTo>
                  <a:pt x="0" y="0"/>
                </a:moveTo>
                <a:lnTo>
                  <a:pt x="3929018" y="0"/>
                </a:lnTo>
                <a:lnTo>
                  <a:pt x="3929018" y="703437"/>
                </a:lnTo>
                <a:lnTo>
                  <a:pt x="0" y="70343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16835"/>
            <a:ext cx="10892553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Descobrir e familiarizar-se com o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Agora é a tua vez!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DAFzkfQWyF0</dc:identifier>
  <dcterms:modified xsi:type="dcterms:W3CDTF">2011-08-01T06:04:30Z</dcterms:modified>
  <cp:revision>1</cp:revision>
  <dc:title>Presentation software_PT</dc:title>
</cp:coreProperties>
</file>