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png" Type="http://schemas.openxmlformats.org/officeDocument/2006/relationships/image"/><Relationship Id="rId8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0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28700" y="812801"/>
            <a:ext cx="4251559" cy="761184"/>
          </a:xfrm>
          <a:custGeom>
            <a:avLst/>
            <a:gdLst/>
            <a:ahLst/>
            <a:cxnLst/>
            <a:rect r="r" b="b" t="t" l="l"/>
            <a:pathLst>
              <a:path h="761184" w="4251559">
                <a:moveTo>
                  <a:pt x="0" y="0"/>
                </a:moveTo>
                <a:lnTo>
                  <a:pt x="4251559" y="0"/>
                </a:lnTo>
                <a:lnTo>
                  <a:pt x="4251559" y="761184"/>
                </a:lnTo>
                <a:lnTo>
                  <a:pt x="0" y="76118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Financiado pela União Europeia. Os pontos de vista e as opiniões expressas são as do(s) autor(es) e não refletem necessariamente a posição da União Europeia ou da Agência de Execução Europeia da Educação e da Cultura (EACEA). Nem a União Europeia nem a EACEA podem ser tidos como responsáveis por essas opiniões. Projeto número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417244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Controle a sua agenda com o Google Calendar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412555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Módulo 6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Software de planeamento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306097" y="5205650"/>
            <a:ext cx="1441884" cy="1441884"/>
          </a:xfrm>
          <a:custGeom>
            <a:avLst/>
            <a:gdLst/>
            <a:ahLst/>
            <a:cxnLst/>
            <a:rect r="r" b="b" t="t" l="l"/>
            <a:pathLst>
              <a:path h="1441884" w="1441884">
                <a:moveTo>
                  <a:pt x="0" y="0"/>
                </a:moveTo>
                <a:lnTo>
                  <a:pt x="1441884" y="0"/>
                </a:lnTo>
                <a:lnTo>
                  <a:pt x="1441884" y="1441884"/>
                </a:lnTo>
                <a:lnTo>
                  <a:pt x="0" y="14418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162599" y="5380776"/>
            <a:ext cx="1116116" cy="1116116"/>
          </a:xfrm>
          <a:custGeom>
            <a:avLst/>
            <a:gdLst/>
            <a:ahLst/>
            <a:cxnLst/>
            <a:rect r="r" b="b" t="t" l="l"/>
            <a:pathLst>
              <a:path h="1116116" w="1116116">
                <a:moveTo>
                  <a:pt x="0" y="0"/>
                </a:moveTo>
                <a:lnTo>
                  <a:pt x="1116116" y="0"/>
                </a:lnTo>
                <a:lnTo>
                  <a:pt x="1116116" y="1116116"/>
                </a:lnTo>
                <a:lnTo>
                  <a:pt x="0" y="11161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719101" y="5449798"/>
            <a:ext cx="1932670" cy="1087127"/>
          </a:xfrm>
          <a:custGeom>
            <a:avLst/>
            <a:gdLst/>
            <a:ahLst/>
            <a:cxnLst/>
            <a:rect r="r" b="b" t="t" l="l"/>
            <a:pathLst>
              <a:path h="1087127" w="1932670">
                <a:moveTo>
                  <a:pt x="0" y="0"/>
                </a:moveTo>
                <a:lnTo>
                  <a:pt x="1932670" y="0"/>
                </a:lnTo>
                <a:lnTo>
                  <a:pt x="1932670" y="1087127"/>
                </a:lnTo>
                <a:lnTo>
                  <a:pt x="0" y="108712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387877" y="5686365"/>
            <a:ext cx="2423571" cy="480454"/>
          </a:xfrm>
          <a:custGeom>
            <a:avLst/>
            <a:gdLst/>
            <a:ahLst/>
            <a:cxnLst/>
            <a:rect r="r" b="b" t="t" l="l"/>
            <a:pathLst>
              <a:path h="480454" w="2423571">
                <a:moveTo>
                  <a:pt x="0" y="0"/>
                </a:moveTo>
                <a:lnTo>
                  <a:pt x="2423571" y="0"/>
                </a:lnTo>
                <a:lnTo>
                  <a:pt x="2423571" y="480454"/>
                </a:lnTo>
                <a:lnTo>
                  <a:pt x="0" y="4804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58400" y="450951"/>
            <a:ext cx="3364855" cy="602432"/>
          </a:xfrm>
          <a:custGeom>
            <a:avLst/>
            <a:gdLst/>
            <a:ahLst/>
            <a:cxnLst/>
            <a:rect r="r" b="b" t="t" l="l"/>
            <a:pathLst>
              <a:path h="602432" w="3364855">
                <a:moveTo>
                  <a:pt x="0" y="0"/>
                </a:moveTo>
                <a:lnTo>
                  <a:pt x="3364855" y="0"/>
                </a:lnTo>
                <a:lnTo>
                  <a:pt x="3364855" y="602431"/>
                </a:lnTo>
                <a:lnTo>
                  <a:pt x="0" y="6024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2166179"/>
            <a:ext cx="14451097" cy="1516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091"/>
              </a:lnSpc>
              <a:spcBef>
                <a:spcPct val="0"/>
              </a:spcBef>
            </a:pPr>
            <a:r>
              <a:rPr lang="en-US" sz="2922">
                <a:solidFill>
                  <a:srgbClr val="000000"/>
                </a:solidFill>
                <a:latin typeface="Open Sans"/>
              </a:rPr>
              <a:t>É um software utilizado para simplificar o planeamento, a organização e a gestão de tarefas e eventos, melhorar a produtividade e a colaboração e garantir que os projectos e objectivos são alcançados de forma eficaz e eficiente.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7244596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O que é o software de planeamento?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4212563"/>
            <a:ext cx="7696558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O software de planeamento mais popular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Calendar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É um calendário online popular que facilita o planeamento de eventos e compromissos.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Project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Utilizado para planear, gerir tarefas, controlar recursos e criar gráficos de Gantt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93802" y="68014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Trello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É uma ferramenta visual de gestão de projectos que lhe permite criar tabelas, listas e mapas para organizar tarefas e projectos.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3299306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Asana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É uma plataforma de gestão de projectos e colaboração que facilita o planeamento de tarefas, a monitorização de projectos e a colaboração entre equipas.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3307978"/>
            <a:ext cx="16083273" cy="4949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O software de planeamento oferece frequentemente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funções de calendário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para organizar eventos e definir lembretes.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Permitem gerir projetos,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definir e monitorizar tarefas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, atribuir responsabilidades, gerir prazos, acompanhar os progressos e gerir recursos.</a:t>
            </a:r>
          </a:p>
          <a:p>
            <a:pPr>
              <a:lnSpc>
                <a:spcPts val="4372"/>
              </a:lnSpc>
            </a:pP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Os membros da equipa podem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colaborar em projectos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em tempo real, partilhar informações e comunicar no software de planeamento.</a:t>
            </a:r>
          </a:p>
          <a:p>
            <a:pPr>
              <a:lnSpc>
                <a:spcPts val="4372"/>
              </a:lnSpc>
            </a:pP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58400" y="450951"/>
            <a:ext cx="3364855" cy="602432"/>
          </a:xfrm>
          <a:custGeom>
            <a:avLst/>
            <a:gdLst/>
            <a:ahLst/>
            <a:cxnLst/>
            <a:rect r="r" b="b" t="t" l="l"/>
            <a:pathLst>
              <a:path h="602432" w="3364855">
                <a:moveTo>
                  <a:pt x="0" y="0"/>
                </a:moveTo>
                <a:lnTo>
                  <a:pt x="3364855" y="0"/>
                </a:lnTo>
                <a:lnTo>
                  <a:pt x="3364855" y="602431"/>
                </a:lnTo>
                <a:lnTo>
                  <a:pt x="0" y="6024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1915546"/>
            <a:ext cx="1133344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As principais características do software de planeamento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144000" y="3157072"/>
            <a:ext cx="6112377" cy="6451954"/>
          </a:xfrm>
          <a:custGeom>
            <a:avLst/>
            <a:gdLst/>
            <a:ahLst/>
            <a:cxnLst/>
            <a:rect r="r" b="b" t="t" l="l"/>
            <a:pathLst>
              <a:path h="6451954" w="6112377">
                <a:moveTo>
                  <a:pt x="0" y="0"/>
                </a:moveTo>
                <a:lnTo>
                  <a:pt x="6112377" y="0"/>
                </a:lnTo>
                <a:lnTo>
                  <a:pt x="6112377" y="6451954"/>
                </a:lnTo>
                <a:lnTo>
                  <a:pt x="0" y="64519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727484"/>
            <a:ext cx="3364855" cy="602432"/>
          </a:xfrm>
          <a:custGeom>
            <a:avLst/>
            <a:gdLst/>
            <a:ahLst/>
            <a:cxnLst/>
            <a:rect r="r" b="b" t="t" l="l"/>
            <a:pathLst>
              <a:path h="602432" w="3364855">
                <a:moveTo>
                  <a:pt x="0" y="0"/>
                </a:moveTo>
                <a:lnTo>
                  <a:pt x="3364855" y="0"/>
                </a:lnTo>
                <a:lnTo>
                  <a:pt x="3364855" y="602432"/>
                </a:lnTo>
                <a:lnTo>
                  <a:pt x="0" y="6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623814"/>
            <a:ext cx="13633358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Calendário Google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449357"/>
            <a:ext cx="7969098" cy="7159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Criar um evento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À esquerda do ecrã, ao clicar em "Criar", pode criar um evento, uma tarefa ou uma agenda. 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Quando cria um evento, pode personalizá-lo, acrescentando um título, o dia, a hora de início e de fim, a frequência e o local. Também pode adicionar convidados (que receberão um e-mail), adicionar uma descrição ou um anexo, definir uma notificação de lembrete ou criar uma ligação Google Meet para a reunião.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639189" y="3288667"/>
            <a:ext cx="7942566" cy="4678304"/>
          </a:xfrm>
          <a:custGeom>
            <a:avLst/>
            <a:gdLst/>
            <a:ahLst/>
            <a:cxnLst/>
            <a:rect r="r" b="b" t="t" l="l"/>
            <a:pathLst>
              <a:path h="4678304" w="7942566">
                <a:moveTo>
                  <a:pt x="0" y="0"/>
                </a:moveTo>
                <a:lnTo>
                  <a:pt x="7942567" y="0"/>
                </a:lnTo>
                <a:lnTo>
                  <a:pt x="7942567" y="4678305"/>
                </a:lnTo>
                <a:lnTo>
                  <a:pt x="0" y="46783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2847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26268"/>
            <a:ext cx="3364855" cy="602432"/>
          </a:xfrm>
          <a:custGeom>
            <a:avLst/>
            <a:gdLst/>
            <a:ahLst/>
            <a:cxnLst/>
            <a:rect r="r" b="b" t="t" l="l"/>
            <a:pathLst>
              <a:path h="602432" w="3364855">
                <a:moveTo>
                  <a:pt x="0" y="0"/>
                </a:moveTo>
                <a:lnTo>
                  <a:pt x="3364855" y="0"/>
                </a:lnTo>
                <a:lnTo>
                  <a:pt x="3364855" y="602432"/>
                </a:lnTo>
                <a:lnTo>
                  <a:pt x="0" y="6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516835"/>
            <a:ext cx="1334097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Calendário Google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Etiquetas de cores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3231517"/>
            <a:ext cx="7311110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Para facilitar a leitura da agenda, pode adicionar uma cor diferente a cada evento, atribuindo-lhe etiquetas. Pode fazê-lo quando cria o evento, ou depois, clicando com o botão direito do rato no evento e editando-o.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582303" y="3399328"/>
            <a:ext cx="7953542" cy="4803562"/>
          </a:xfrm>
          <a:custGeom>
            <a:avLst/>
            <a:gdLst/>
            <a:ahLst/>
            <a:cxnLst/>
            <a:rect r="r" b="b" t="t" l="l"/>
            <a:pathLst>
              <a:path h="4803562" w="7953542">
                <a:moveTo>
                  <a:pt x="0" y="0"/>
                </a:moveTo>
                <a:lnTo>
                  <a:pt x="7953542" y="0"/>
                </a:lnTo>
                <a:lnTo>
                  <a:pt x="7953542" y="4803562"/>
                </a:lnTo>
                <a:lnTo>
                  <a:pt x="0" y="48035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50951"/>
            <a:ext cx="3364855" cy="602432"/>
          </a:xfrm>
          <a:custGeom>
            <a:avLst/>
            <a:gdLst/>
            <a:ahLst/>
            <a:cxnLst/>
            <a:rect r="r" b="b" t="t" l="l"/>
            <a:pathLst>
              <a:path h="602432" w="3364855">
                <a:moveTo>
                  <a:pt x="0" y="0"/>
                </a:moveTo>
                <a:lnTo>
                  <a:pt x="3364855" y="0"/>
                </a:lnTo>
                <a:lnTo>
                  <a:pt x="3364855" y="602431"/>
                </a:lnTo>
                <a:lnTo>
                  <a:pt x="0" y="6024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644080"/>
            <a:ext cx="1286303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Calendário Google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Partilhe a sua agenda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3573825"/>
            <a:ext cx="7311110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Pode partilhar o seu calendário ou criar um calendário partilhado com outras pessoas. Para o fazer, posicione o cursor no calendário e clique em "Mais" e depois em "Definições e partilha". Pode então decidir quem deve poder ver o seu calendário e que tipo de autorização deve ter.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3468666"/>
            <a:ext cx="15853713" cy="3844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Reproduza as funcionalidades que descobriu criando o seu próprio calendário semanal.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Acrescente pelo menos seis eventos e três tarefas, utilizando as etiquetas coloridas.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Partilhe o seu calendário com o resto do grupo e com o seu formador.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já está!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450951"/>
            <a:ext cx="3364855" cy="602432"/>
          </a:xfrm>
          <a:custGeom>
            <a:avLst/>
            <a:gdLst/>
            <a:ahLst/>
            <a:cxnLst/>
            <a:rect r="r" b="b" t="t" l="l"/>
            <a:pathLst>
              <a:path h="602432" w="3364855">
                <a:moveTo>
                  <a:pt x="0" y="0"/>
                </a:moveTo>
                <a:lnTo>
                  <a:pt x="3364855" y="0"/>
                </a:lnTo>
                <a:lnTo>
                  <a:pt x="3364855" y="602431"/>
                </a:lnTo>
                <a:lnTo>
                  <a:pt x="0" y="6024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707324"/>
            <a:ext cx="1020591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Calendário Google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Agora é a tua vez!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DAFzkdLXi1k</dc:identifier>
  <dcterms:modified xsi:type="dcterms:W3CDTF">2011-08-01T06:04:30Z</dcterms:modified>
  <cp:revision>1</cp:revision>
  <dc:title>Planning software_PT</dc:title>
</cp:coreProperties>
</file>