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22" Target="slides/slide7.xml" Type="http://schemas.openxmlformats.org/officeDocument/2006/relationships/slide"/><Relationship Id="rId23" Target="slides/slide8.xml" Type="http://schemas.openxmlformats.org/officeDocument/2006/relationships/slide"/><Relationship Id="rId24" Target="slides/slide9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989089"/>
            <a:ext cx="12417706" cy="2918422"/>
            <a:chOff x="0" y="0"/>
            <a:chExt cx="16556941" cy="3891229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2886424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2886424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2551488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57150"/>
              <a:ext cx="16556941" cy="24503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3452"/>
                </a:lnSpc>
                <a:spcBef>
                  <a:spcPct val="0"/>
                </a:spcBef>
              </a:pPr>
              <a:r>
                <a:rPr lang="en-US" sz="11800">
                  <a:solidFill>
                    <a:srgbClr val="000000"/>
                  </a:solidFill>
                  <a:latin typeface="Telegraf Bold"/>
                </a:rPr>
                <a:t>HORA DO TESTE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2888600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Notícias verdadeiras ou falsas?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0390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Início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914400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VERDADEIRO OU FALSO?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98882" y="4498369"/>
            <a:ext cx="6512515" cy="5301489"/>
            <a:chOff x="0" y="0"/>
            <a:chExt cx="8683353" cy="7068652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UM BARCO ESTRANHO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Foi preso depois de tentar atravessar o Atlântico num barco que se assemelhava a uma roda de hamster.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57275" y="1317609"/>
            <a:ext cx="8284473" cy="6717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"/>
              </a:rPr>
              <a:t>O homem foi intercetado pela Guarda Costeira dos EUA quando tentava chegar ao Reino Unido num barco que se assemelhava a uma roda de hamster. Depois de inicialmente se recusar a sair do barco, acabou por abandonar a embarcação.</a:t>
            </a: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837840"/>
            <a:ext cx="3277802" cy="1104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Telegraf Ultra-Bold"/>
              </a:rPr>
              <a:t>Verdade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57275" y="7666338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>
                <a:solidFill>
                  <a:srgbClr val="FFFFFF"/>
                </a:solidFill>
                <a:latin typeface="Telegraf"/>
              </a:rPr>
              <a:t>LIGAÇÃO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VERDADEIRO OU FALSO?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4716202"/>
            <a:ext cx="6512515" cy="4542098"/>
            <a:chOff x="0" y="0"/>
            <a:chExt cx="8683353" cy="6056131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A DANÇAR NA CHUVA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57962"/>
              <a:ext cx="8683353" cy="509816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Ultra-Bold"/>
                </a:rPr>
                <a:t>Um homem que dançava durante uma trovoada foi atingido por um raio. </a:t>
              </a:r>
            </a:p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(Ele escapou ileso)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6799936" y="2914295"/>
            <a:ext cx="4688128" cy="4458409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7505099" y="4653568"/>
            <a:ext cx="3277802" cy="1645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40"/>
              </a:lnSpc>
              <a:spcBef>
                <a:spcPct val="0"/>
              </a:spcBef>
            </a:pPr>
            <a:r>
              <a:rPr lang="en-US" sz="4600">
                <a:solidFill>
                  <a:srgbClr val="000000"/>
                </a:solidFill>
                <a:latin typeface="Telegraf Ultra-Bold"/>
              </a:rPr>
              <a:t>NOTÍCIAS FALSAS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VERDADEIRO OU FALSO?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5876603" y="6234985"/>
            <a:ext cx="6512515" cy="3023315"/>
            <a:chOff x="0" y="0"/>
            <a:chExt cx="8683353" cy="4031087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LIBERDADE PARA O PAPAGAIO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Nos Países Baixos, um papagaio foi detido.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452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63892"/>
            <a:ext cx="8284473" cy="80505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Um inseparável estava no ombro do seu dono quando este foi detido pela polícia de Utrecht por roubo numa loja. </a:t>
            </a:r>
          </a:p>
          <a:p>
            <a:pPr algn="just"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Como não tinham gaiola para pássaros, colocaram-no numa cela.</a:t>
            </a:r>
          </a:p>
          <a:p>
            <a:pPr algn="just"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O dono foi libertado no mesmo dia e saiu com o pássaro ao ombro.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837840"/>
            <a:ext cx="3277802" cy="1104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Telegraf Ultra-Bold"/>
              </a:rPr>
              <a:t>Verdade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8041492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>
                <a:solidFill>
                  <a:srgbClr val="FFFFFF"/>
                </a:solidFill>
                <a:latin typeface="Telegraf"/>
              </a:rPr>
              <a:t>LIGAÇÃO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VERDADEIRO OU FALSO?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5475593"/>
            <a:ext cx="6512515" cy="3782707"/>
            <a:chOff x="0" y="0"/>
            <a:chExt cx="8683353" cy="5043609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UMA PESSOA MUITO EQUILIBRADA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Em 2008, um homem foi fazer surf, em pé num dirigível.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6799936" y="2914295"/>
            <a:ext cx="4688128" cy="4458409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7505099" y="4653568"/>
            <a:ext cx="3277802" cy="1645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40"/>
              </a:lnSpc>
              <a:spcBef>
                <a:spcPct val="0"/>
              </a:spcBef>
            </a:pPr>
            <a:r>
              <a:rPr lang="en-US" sz="4600">
                <a:solidFill>
                  <a:srgbClr val="000000"/>
                </a:solidFill>
                <a:latin typeface="Telegraf Ultra-Bold"/>
              </a:rPr>
              <a:t>NOTÍCIAS FALSAS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HORA DO TESTE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DAFzkcv2mu4</dc:identifier>
  <dcterms:modified xsi:type="dcterms:W3CDTF">2011-08-01T06:04:30Z</dcterms:modified>
  <cp:revision>1</cp:revision>
  <dc:title>Fake news Quiz_PT</dc:title>
</cp:coreProperties>
</file>