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0287000" cx="1828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2" roundtripDataSignature="AMtx7miDqGcTNVjOnX1xY9j/EK0J7qks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customschemas.google.com/relationships/presentationmetadata" Target="metadata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5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C9EE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142156" y="-1858344"/>
            <a:ext cx="14003688" cy="14003688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/>
          <p:nvPr/>
        </p:nvSpPr>
        <p:spPr>
          <a:xfrm>
            <a:off x="9994992" y="8599451"/>
            <a:ext cx="658849" cy="658849"/>
          </a:xfrm>
          <a:custGeom>
            <a:rect b="b" l="l" r="r" t="t"/>
            <a:pathLst>
              <a:path extrusionOk="0"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6" name="Google Shape;86;p1"/>
          <p:cNvGrpSpPr/>
          <p:nvPr/>
        </p:nvGrpSpPr>
        <p:grpSpPr>
          <a:xfrm>
            <a:off x="2935147" y="3371679"/>
            <a:ext cx="12417706" cy="4053331"/>
            <a:chOff x="0" y="-47625"/>
            <a:chExt cx="16556941" cy="5404440"/>
          </a:xfrm>
        </p:grpSpPr>
        <p:sp>
          <p:nvSpPr>
            <p:cNvPr id="87" name="Google Shape;87;p1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rect b="b" l="l" r="r" t="t"/>
              <a:pathLst>
                <a:path extrusionOk="0"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88" name="Google Shape;88;p1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rect b="b" l="l" r="r" t="t"/>
              <a:pathLst>
                <a:path extrusionOk="0"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89" name="Google Shape;89;p1"/>
            <p:cNvSpPr/>
            <p:nvPr/>
          </p:nvSpPr>
          <p:spPr>
            <a:xfrm>
              <a:off x="2928463" y="4017073"/>
              <a:ext cx="10693687" cy="1339741"/>
            </a:xfrm>
            <a:custGeom>
              <a:rect b="b" l="l" r="r" t="t"/>
              <a:pathLst>
                <a:path extrusionOk="0" h="682173" w="5445042">
                  <a:moveTo>
                    <a:pt x="0" y="0"/>
                  </a:moveTo>
                  <a:lnTo>
                    <a:pt x="5445042" y="0"/>
                  </a:lnTo>
                  <a:lnTo>
                    <a:pt x="5445042" y="682173"/>
                  </a:lnTo>
                  <a:lnTo>
                    <a:pt x="0" y="682173"/>
                  </a:lnTo>
                  <a:close/>
                </a:path>
              </a:pathLst>
            </a:custGeom>
            <a:solidFill>
              <a:srgbClr val="CE0B3D"/>
            </a:solidFill>
            <a:ln>
              <a:noFill/>
            </a:ln>
          </p:spPr>
        </p:sp>
        <p:sp>
          <p:nvSpPr>
            <p:cNvPr id="90" name="Google Shape;90;p1"/>
            <p:cNvSpPr txBox="1"/>
            <p:nvPr/>
          </p:nvSpPr>
          <p:spPr>
            <a:xfrm>
              <a:off x="0" y="-47625"/>
              <a:ext cx="16556941" cy="39064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399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801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TESTE DE AVALIAÇÃO</a:t>
              </a:r>
              <a:endParaRPr/>
            </a:p>
          </p:txBody>
        </p:sp>
        <p:sp>
          <p:nvSpPr>
            <p:cNvPr id="91" name="Google Shape;91;p1"/>
            <p:cNvSpPr txBox="1"/>
            <p:nvPr/>
          </p:nvSpPr>
          <p:spPr>
            <a:xfrm>
              <a:off x="3006657" y="4120274"/>
              <a:ext cx="10543627" cy="1114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396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799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Módulo 5 - Dominar o Microsoft PowerPoint em colaboração com o Google Drive</a:t>
              </a:r>
              <a:endParaRPr/>
            </a:p>
          </p:txBody>
        </p:sp>
      </p:grpSp>
      <p:sp>
        <p:nvSpPr>
          <p:cNvPr id="92" name="Google Shape;92;p1"/>
          <p:cNvSpPr txBox="1"/>
          <p:nvPr/>
        </p:nvSpPr>
        <p:spPr>
          <a:xfrm>
            <a:off x="7125786" y="8669034"/>
            <a:ext cx="2692672" cy="5006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Início</a:t>
            </a:r>
            <a:endParaRPr/>
          </a:p>
        </p:txBody>
      </p:sp>
      <p:sp>
        <p:nvSpPr>
          <p:cNvPr id="93" name="Google Shape;93;p1"/>
          <p:cNvSpPr/>
          <p:nvPr/>
        </p:nvSpPr>
        <p:spPr>
          <a:xfrm>
            <a:off x="6962806" y="98900"/>
            <a:ext cx="3849496" cy="3849496"/>
          </a:xfrm>
          <a:custGeom>
            <a:rect b="b" l="l" r="r" t="t"/>
            <a:pathLst>
              <a:path extrusionOk="0"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B233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/>
          <p:nvPr/>
        </p:nvSpPr>
        <p:spPr>
          <a:xfrm>
            <a:off x="17026671" y="9025671"/>
            <a:ext cx="465258" cy="465258"/>
          </a:xfrm>
          <a:custGeom>
            <a:rect b="b" l="l" r="r" t="t"/>
            <a:pathLst>
              <a:path extrusionOk="0"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9" name="Google Shape;99;p2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0" name="Google Shape;100;p2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sp>
          <p:nvSpPr>
            <p:cNvPr id="101" name="Google Shape;101;p2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3" name="Google Shape;103;p2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sp>
          <p:nvSpPr>
            <p:cNvPr id="104" name="Google Shape;104;p2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6" name="Google Shape;106;p2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sp>
          <p:nvSpPr>
            <p:cNvPr id="107" name="Google Shape;107;p2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" name="Google Shape;109;p2"/>
          <p:cNvSpPr/>
          <p:nvPr/>
        </p:nvSpPr>
        <p:spPr>
          <a:xfrm>
            <a:off x="9411021" y="2859266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"/>
          <p:cNvSpPr/>
          <p:nvPr/>
        </p:nvSpPr>
        <p:spPr>
          <a:xfrm>
            <a:off x="9411021" y="4250779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"/>
          <p:cNvSpPr/>
          <p:nvPr/>
        </p:nvSpPr>
        <p:spPr>
          <a:xfrm>
            <a:off x="9411021" y="5670225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2" name="Google Shape;112;p2"/>
          <p:cNvGrpSpPr/>
          <p:nvPr/>
        </p:nvGrpSpPr>
        <p:grpSpPr>
          <a:xfrm>
            <a:off x="1453074" y="4860828"/>
            <a:ext cx="5387810" cy="3056112"/>
            <a:chOff x="0" y="-66675"/>
            <a:chExt cx="7183746" cy="4074817"/>
          </a:xfrm>
        </p:grpSpPr>
        <p:sp>
          <p:nvSpPr>
            <p:cNvPr id="113" name="Google Shape;113;p2"/>
            <p:cNvSpPr txBox="1"/>
            <p:nvPr/>
          </p:nvSpPr>
          <p:spPr>
            <a:xfrm>
              <a:off x="0" y="925492"/>
              <a:ext cx="7183746" cy="30826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Qual é o principal objetivo do PowerPoint?</a:t>
              </a:r>
              <a:endParaRPr/>
            </a:p>
          </p:txBody>
        </p:sp>
        <p:sp>
          <p:nvSpPr>
            <p:cNvPr id="114" name="Google Shape;114;p2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000000"/>
                  </a:solidFill>
                  <a:latin typeface="Ultra"/>
                  <a:ea typeface="Ultra"/>
                  <a:cs typeface="Ultra"/>
                  <a:sym typeface="Ultra"/>
                </a:rPr>
                <a:t>QUESTÃO 1</a:t>
              </a:r>
              <a:endParaRPr/>
            </a:p>
          </p:txBody>
        </p:sp>
      </p:grpSp>
      <p:sp>
        <p:nvSpPr>
          <p:cNvPr id="115" name="Google Shape;115;p2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HORA DO QUESTIONÁRIO</a:t>
            </a:r>
            <a:endParaRPr/>
          </a:p>
        </p:txBody>
      </p:sp>
      <p:sp>
        <p:nvSpPr>
          <p:cNvPr id="116" name="Google Shape;116;p2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A</a:t>
            </a: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B</a:t>
            </a:r>
            <a:endParaRPr/>
          </a:p>
        </p:txBody>
      </p:sp>
      <p:sp>
        <p:nvSpPr>
          <p:cNvPr id="118" name="Google Shape;118;p2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C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10210259" y="3031786"/>
            <a:ext cx="6300269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CRIAR APRESENTAÇÕES PROFISSIONAIS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10158017" y="4423299"/>
            <a:ext cx="6050373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EDITAR VÍDEOS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10210259" y="5849237"/>
            <a:ext cx="5959727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ESCREVER PUBLICAÇÕES EM BLOGUES</a:t>
            </a:r>
            <a:endParaRPr/>
          </a:p>
        </p:txBody>
      </p:sp>
      <p:grpSp>
        <p:nvGrpSpPr>
          <p:cNvPr id="122" name="Google Shape;122;p2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sp>
          <p:nvSpPr>
            <p:cNvPr id="123" name="Google Shape;123;p2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2"/>
          <p:cNvSpPr/>
          <p:nvPr/>
        </p:nvSpPr>
        <p:spPr>
          <a:xfrm>
            <a:off x="9463263" y="7062928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D</a:t>
            </a:r>
            <a:endParaRPr/>
          </a:p>
        </p:txBody>
      </p:sp>
      <p:sp>
        <p:nvSpPr>
          <p:cNvPr id="127" name="Google Shape;127;p2"/>
          <p:cNvSpPr txBox="1"/>
          <p:nvPr/>
        </p:nvSpPr>
        <p:spPr>
          <a:xfrm>
            <a:off x="10380530" y="7206060"/>
            <a:ext cx="5907485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8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NÃO SEI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B233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"/>
          <p:cNvSpPr/>
          <p:nvPr/>
        </p:nvSpPr>
        <p:spPr>
          <a:xfrm>
            <a:off x="17026671" y="9025671"/>
            <a:ext cx="465258" cy="465258"/>
          </a:xfrm>
          <a:custGeom>
            <a:rect b="b" l="l" r="r" t="t"/>
            <a:pathLst>
              <a:path extrusionOk="0"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4" name="Google Shape;134;p3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sp>
          <p:nvSpPr>
            <p:cNvPr id="135" name="Google Shape;135;p3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7" name="Google Shape;137;p3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sp>
          <p:nvSpPr>
            <p:cNvPr id="138" name="Google Shape;138;p3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0" name="Google Shape;140;p3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sp>
          <p:nvSpPr>
            <p:cNvPr id="141" name="Google Shape;141;p3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3" name="Google Shape;143;p3"/>
          <p:cNvSpPr/>
          <p:nvPr/>
        </p:nvSpPr>
        <p:spPr>
          <a:xfrm>
            <a:off x="9411021" y="2859266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3"/>
          <p:cNvSpPr/>
          <p:nvPr/>
        </p:nvSpPr>
        <p:spPr>
          <a:xfrm>
            <a:off x="9411021" y="4250779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3"/>
          <p:cNvSpPr/>
          <p:nvPr/>
        </p:nvSpPr>
        <p:spPr>
          <a:xfrm>
            <a:off x="9411021" y="5670225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6" name="Google Shape;146;p3"/>
          <p:cNvGrpSpPr/>
          <p:nvPr/>
        </p:nvGrpSpPr>
        <p:grpSpPr>
          <a:xfrm>
            <a:off x="1453074" y="4101437"/>
            <a:ext cx="5387810" cy="3815504"/>
            <a:chOff x="0" y="-66675"/>
            <a:chExt cx="7183746" cy="5087339"/>
          </a:xfrm>
        </p:grpSpPr>
        <p:sp>
          <p:nvSpPr>
            <p:cNvPr id="147" name="Google Shape;147;p3"/>
            <p:cNvSpPr txBox="1"/>
            <p:nvPr/>
          </p:nvSpPr>
          <p:spPr>
            <a:xfrm>
              <a:off x="0" y="925492"/>
              <a:ext cx="7183746" cy="409517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Como se chamam as animações entre diapositivos?</a:t>
              </a:r>
              <a:endParaRPr/>
            </a:p>
          </p:txBody>
        </p:sp>
        <p:sp>
          <p:nvSpPr>
            <p:cNvPr id="148" name="Google Shape;148;p3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000000"/>
                  </a:solidFill>
                  <a:latin typeface="Ultra"/>
                  <a:ea typeface="Ultra"/>
                  <a:cs typeface="Ultra"/>
                  <a:sym typeface="Ultra"/>
                </a:rPr>
                <a:t>QUESTÃO 2</a:t>
              </a:r>
              <a:endParaRPr/>
            </a:p>
          </p:txBody>
        </p:sp>
      </p:grpSp>
      <p:sp>
        <p:nvSpPr>
          <p:cNvPr id="149" name="Google Shape;149;p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HORA DO QUESTIONÁRIO</a:t>
            </a:r>
            <a:endParaRPr/>
          </a:p>
        </p:txBody>
      </p:sp>
      <p:sp>
        <p:nvSpPr>
          <p:cNvPr id="150" name="Google Shape;150;p3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A</a:t>
            </a:r>
            <a:endParaRPr/>
          </a:p>
        </p:txBody>
      </p:sp>
      <p:sp>
        <p:nvSpPr>
          <p:cNvPr id="151" name="Google Shape;151;p3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B</a:t>
            </a:r>
            <a:endParaRPr/>
          </a:p>
        </p:txBody>
      </p:sp>
      <p:sp>
        <p:nvSpPr>
          <p:cNvPr id="152" name="Google Shape;152;p3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C</a:t>
            </a:r>
            <a:endParaRPr/>
          </a:p>
        </p:txBody>
      </p:sp>
      <p:grpSp>
        <p:nvGrpSpPr>
          <p:cNvPr id="153" name="Google Shape;153;p3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sp>
          <p:nvSpPr>
            <p:cNvPr id="154" name="Google Shape;154;p3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6" name="Google Shape;156;p3"/>
          <p:cNvSpPr/>
          <p:nvPr/>
        </p:nvSpPr>
        <p:spPr>
          <a:xfrm>
            <a:off x="9463263" y="7062928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3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D</a:t>
            </a:r>
            <a:endParaRPr/>
          </a:p>
        </p:txBody>
      </p:sp>
      <p:sp>
        <p:nvSpPr>
          <p:cNvPr id="158" name="Google Shape;158;p3"/>
          <p:cNvSpPr txBox="1"/>
          <p:nvPr/>
        </p:nvSpPr>
        <p:spPr>
          <a:xfrm>
            <a:off x="9502077" y="3083682"/>
            <a:ext cx="7425139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ANIMAÇÕES</a:t>
            </a:r>
            <a:endParaRPr/>
          </a:p>
        </p:txBody>
      </p:sp>
      <p:sp>
        <p:nvSpPr>
          <p:cNvPr id="159" name="Google Shape;159;p3"/>
          <p:cNvSpPr txBox="1"/>
          <p:nvPr/>
        </p:nvSpPr>
        <p:spPr>
          <a:xfrm>
            <a:off x="9990186" y="5842746"/>
            <a:ext cx="6448920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IMAGENS</a:t>
            </a:r>
            <a:endParaRPr/>
          </a:p>
        </p:txBody>
      </p:sp>
      <p:sp>
        <p:nvSpPr>
          <p:cNvPr id="160" name="Google Shape;160;p3"/>
          <p:cNvSpPr txBox="1"/>
          <p:nvPr/>
        </p:nvSpPr>
        <p:spPr>
          <a:xfrm>
            <a:off x="9836761" y="4429791"/>
            <a:ext cx="6755771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TRANSIÇÕES</a:t>
            </a:r>
            <a:endParaRPr/>
          </a:p>
        </p:txBody>
      </p:sp>
      <p:sp>
        <p:nvSpPr>
          <p:cNvPr id="161" name="Google Shape;161;p3"/>
          <p:cNvSpPr txBox="1"/>
          <p:nvPr/>
        </p:nvSpPr>
        <p:spPr>
          <a:xfrm>
            <a:off x="9960318" y="7235449"/>
            <a:ext cx="6508656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FÓRMULAS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B233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4"/>
          <p:cNvSpPr/>
          <p:nvPr/>
        </p:nvSpPr>
        <p:spPr>
          <a:xfrm>
            <a:off x="17026671" y="9025671"/>
            <a:ext cx="465258" cy="465258"/>
          </a:xfrm>
          <a:custGeom>
            <a:rect b="b" l="l" r="r" t="t"/>
            <a:pathLst>
              <a:path extrusionOk="0"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4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8" name="Google Shape;168;p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sp>
          <p:nvSpPr>
            <p:cNvPr id="169" name="Google Shape;169;p4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4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1" name="Google Shape;171;p4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sp>
          <p:nvSpPr>
            <p:cNvPr id="172" name="Google Shape;172;p4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4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4" name="Google Shape;174;p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sp>
          <p:nvSpPr>
            <p:cNvPr id="175" name="Google Shape;175;p4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4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7" name="Google Shape;177;p4"/>
          <p:cNvSpPr/>
          <p:nvPr/>
        </p:nvSpPr>
        <p:spPr>
          <a:xfrm>
            <a:off x="9411021" y="2859266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4"/>
          <p:cNvSpPr/>
          <p:nvPr/>
        </p:nvSpPr>
        <p:spPr>
          <a:xfrm>
            <a:off x="9411021" y="4250779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4"/>
          <p:cNvSpPr/>
          <p:nvPr/>
        </p:nvSpPr>
        <p:spPr>
          <a:xfrm>
            <a:off x="9411021" y="5670225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0" name="Google Shape;180;p4"/>
          <p:cNvGrpSpPr/>
          <p:nvPr/>
        </p:nvGrpSpPr>
        <p:grpSpPr>
          <a:xfrm>
            <a:off x="1289054" y="3343570"/>
            <a:ext cx="5387810" cy="4574895"/>
            <a:chOff x="0" y="-66675"/>
            <a:chExt cx="7183746" cy="6099861"/>
          </a:xfrm>
        </p:grpSpPr>
        <p:sp>
          <p:nvSpPr>
            <p:cNvPr id="181" name="Google Shape;181;p4"/>
            <p:cNvSpPr txBox="1"/>
            <p:nvPr/>
          </p:nvSpPr>
          <p:spPr>
            <a:xfrm>
              <a:off x="0" y="935017"/>
              <a:ext cx="7183746" cy="50981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5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7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Como pode colaborar eficazmente em linha com o Google Drive?</a:t>
              </a:r>
              <a:endParaRPr/>
            </a:p>
          </p:txBody>
        </p:sp>
        <p:sp>
          <p:nvSpPr>
            <p:cNvPr id="182" name="Google Shape;182;p4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000000"/>
                  </a:solidFill>
                  <a:latin typeface="Ultra"/>
                  <a:ea typeface="Ultra"/>
                  <a:cs typeface="Ultra"/>
                  <a:sym typeface="Ultra"/>
                </a:rPr>
                <a:t>QUESTÃO 3</a:t>
              </a:r>
              <a:endParaRPr/>
            </a:p>
          </p:txBody>
        </p:sp>
      </p:grpSp>
      <p:sp>
        <p:nvSpPr>
          <p:cNvPr id="183" name="Google Shape;183;p4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HORA DO QUESTIONÁRIO</a:t>
            </a:r>
            <a:endParaRPr/>
          </a:p>
        </p:txBody>
      </p:sp>
      <p:sp>
        <p:nvSpPr>
          <p:cNvPr id="184" name="Google Shape;184;p4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A</a:t>
            </a:r>
            <a:endParaRPr/>
          </a:p>
        </p:txBody>
      </p:sp>
      <p:sp>
        <p:nvSpPr>
          <p:cNvPr id="185" name="Google Shape;185;p4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B</a:t>
            </a:r>
            <a:endParaRPr/>
          </a:p>
        </p:txBody>
      </p:sp>
      <p:sp>
        <p:nvSpPr>
          <p:cNvPr id="186" name="Google Shape;186;p4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C</a:t>
            </a:r>
            <a:endParaRPr/>
          </a:p>
        </p:txBody>
      </p:sp>
      <p:sp>
        <p:nvSpPr>
          <p:cNvPr id="187" name="Google Shape;187;p4"/>
          <p:cNvSpPr txBox="1"/>
          <p:nvPr/>
        </p:nvSpPr>
        <p:spPr>
          <a:xfrm>
            <a:off x="10079485" y="2760783"/>
            <a:ext cx="6412739" cy="899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PARTILHANDO DOCUMENTOS COM OUTROS UTILIZADORES E PERMITINDO MODIFICAÇÕES EM TEMPO REAL</a:t>
            </a:r>
            <a:endParaRPr/>
          </a:p>
        </p:txBody>
      </p:sp>
      <p:sp>
        <p:nvSpPr>
          <p:cNvPr id="188" name="Google Shape;188;p4"/>
          <p:cNvSpPr txBox="1"/>
          <p:nvPr/>
        </p:nvSpPr>
        <p:spPr>
          <a:xfrm>
            <a:off x="10158017" y="4280104"/>
            <a:ext cx="6050373" cy="6496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ATRAVÉS DO ENVIO DE MENSAGENS ELECTRÓNICAS</a:t>
            </a:r>
            <a:endParaRPr/>
          </a:p>
        </p:txBody>
      </p:sp>
      <p:sp>
        <p:nvSpPr>
          <p:cNvPr id="189" name="Google Shape;189;p4"/>
          <p:cNvSpPr txBox="1"/>
          <p:nvPr/>
        </p:nvSpPr>
        <p:spPr>
          <a:xfrm>
            <a:off x="10328288" y="5739041"/>
            <a:ext cx="5959727" cy="6496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AO PUBLICAR FOTOGRAFIAS NAS REDES SOCIAIS</a:t>
            </a:r>
            <a:endParaRPr/>
          </a:p>
        </p:txBody>
      </p:sp>
      <p:grpSp>
        <p:nvGrpSpPr>
          <p:cNvPr id="190" name="Google Shape;190;p4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sp>
          <p:nvSpPr>
            <p:cNvPr id="191" name="Google Shape;191;p4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3" name="Google Shape;193;p4"/>
          <p:cNvSpPr/>
          <p:nvPr/>
        </p:nvSpPr>
        <p:spPr>
          <a:xfrm>
            <a:off x="9463263" y="7062928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4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D</a:t>
            </a:r>
            <a:endParaRPr/>
          </a:p>
        </p:txBody>
      </p:sp>
      <p:sp>
        <p:nvSpPr>
          <p:cNvPr id="195" name="Google Shape;195;p4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84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NÃO SEI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B233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/>
          <p:nvPr/>
        </p:nvSpPr>
        <p:spPr>
          <a:xfrm>
            <a:off x="17026671" y="9025671"/>
            <a:ext cx="465258" cy="465258"/>
          </a:xfrm>
          <a:custGeom>
            <a:rect b="b" l="l" r="r" t="t"/>
            <a:pathLst>
              <a:path extrusionOk="0"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5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2" name="Google Shape;202;p5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sp>
          <p:nvSpPr>
            <p:cNvPr id="203" name="Google Shape;203;p5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5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5" name="Google Shape;205;p5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sp>
          <p:nvSpPr>
            <p:cNvPr id="206" name="Google Shape;206;p5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5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8" name="Google Shape;208;p5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sp>
          <p:nvSpPr>
            <p:cNvPr id="209" name="Google Shape;209;p5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5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1" name="Google Shape;211;p5"/>
          <p:cNvSpPr/>
          <p:nvPr/>
        </p:nvSpPr>
        <p:spPr>
          <a:xfrm>
            <a:off x="9411021" y="2859266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5"/>
          <p:cNvSpPr/>
          <p:nvPr/>
        </p:nvSpPr>
        <p:spPr>
          <a:xfrm>
            <a:off x="9411021" y="4250779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5"/>
          <p:cNvSpPr/>
          <p:nvPr/>
        </p:nvSpPr>
        <p:spPr>
          <a:xfrm>
            <a:off x="9411021" y="5670225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14" name="Google Shape;214;p5"/>
          <p:cNvGrpSpPr/>
          <p:nvPr/>
        </p:nvGrpSpPr>
        <p:grpSpPr>
          <a:xfrm>
            <a:off x="1289054" y="1691962"/>
            <a:ext cx="5387810" cy="6853069"/>
            <a:chOff x="0" y="-66675"/>
            <a:chExt cx="7183746" cy="9137426"/>
          </a:xfrm>
        </p:grpSpPr>
        <p:sp>
          <p:nvSpPr>
            <p:cNvPr id="215" name="Google Shape;215;p5"/>
            <p:cNvSpPr txBox="1"/>
            <p:nvPr/>
          </p:nvSpPr>
          <p:spPr>
            <a:xfrm>
              <a:off x="0" y="925492"/>
              <a:ext cx="7183746" cy="8145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4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Quanto espaço de armazenamento é geralmente oferecido gratuitamente aos utilizadores do Google Drive?</a:t>
              </a:r>
              <a:endParaRPr/>
            </a:p>
          </p:txBody>
        </p:sp>
        <p:sp>
          <p:nvSpPr>
            <p:cNvPr id="216" name="Google Shape;216;p5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000000"/>
                  </a:solidFill>
                  <a:latin typeface="Ultra"/>
                  <a:ea typeface="Ultra"/>
                  <a:cs typeface="Ultra"/>
                  <a:sym typeface="Ultra"/>
                </a:rPr>
                <a:t>QUESTÃO 4</a:t>
              </a:r>
              <a:endParaRPr/>
            </a:p>
          </p:txBody>
        </p:sp>
      </p:grpSp>
      <p:sp>
        <p:nvSpPr>
          <p:cNvPr id="217" name="Google Shape;217;p5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HORA DO QUESTIONÁRIO</a:t>
            </a:r>
            <a:endParaRPr/>
          </a:p>
        </p:txBody>
      </p:sp>
      <p:sp>
        <p:nvSpPr>
          <p:cNvPr id="218" name="Google Shape;218;p5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A</a:t>
            </a:r>
            <a:endParaRPr/>
          </a:p>
        </p:txBody>
      </p:sp>
      <p:sp>
        <p:nvSpPr>
          <p:cNvPr id="219" name="Google Shape;219;p5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B</a:t>
            </a:r>
            <a:endParaRPr/>
          </a:p>
        </p:txBody>
      </p:sp>
      <p:sp>
        <p:nvSpPr>
          <p:cNvPr id="220" name="Google Shape;220;p5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C</a:t>
            </a:r>
            <a:endParaRPr/>
          </a:p>
        </p:txBody>
      </p:sp>
      <p:sp>
        <p:nvSpPr>
          <p:cNvPr id="221" name="Google Shape;221;p5"/>
          <p:cNvSpPr txBox="1"/>
          <p:nvPr/>
        </p:nvSpPr>
        <p:spPr>
          <a:xfrm>
            <a:off x="10158017" y="3038277"/>
            <a:ext cx="6300269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5GB</a:t>
            </a:r>
            <a:endParaRPr/>
          </a:p>
        </p:txBody>
      </p:sp>
      <p:sp>
        <p:nvSpPr>
          <p:cNvPr id="222" name="Google Shape;222;p5"/>
          <p:cNvSpPr txBox="1"/>
          <p:nvPr/>
        </p:nvSpPr>
        <p:spPr>
          <a:xfrm>
            <a:off x="10229461" y="4423299"/>
            <a:ext cx="6050373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15GB</a:t>
            </a:r>
            <a:endParaRPr/>
          </a:p>
        </p:txBody>
      </p:sp>
      <p:sp>
        <p:nvSpPr>
          <p:cNvPr id="223" name="Google Shape;223;p5"/>
          <p:cNvSpPr txBox="1"/>
          <p:nvPr/>
        </p:nvSpPr>
        <p:spPr>
          <a:xfrm>
            <a:off x="10328288" y="5849237"/>
            <a:ext cx="5959727" cy="335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Ultra"/>
                <a:ea typeface="Ultra"/>
                <a:cs typeface="Ultra"/>
                <a:sym typeface="Ultra"/>
              </a:rPr>
              <a:t>50GB</a:t>
            </a:r>
            <a:endParaRPr/>
          </a:p>
        </p:txBody>
      </p:sp>
      <p:grpSp>
        <p:nvGrpSpPr>
          <p:cNvPr id="224" name="Google Shape;224;p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sp>
          <p:nvSpPr>
            <p:cNvPr id="225" name="Google Shape;225;p5"/>
            <p:cNvSpPr/>
            <p:nvPr/>
          </p:nvSpPr>
          <p:spPr>
            <a:xfrm rot="-5400000">
              <a:off x="7053788" y="-1560961"/>
              <a:ext cx="1284744" cy="4408053"/>
            </a:xfrm>
            <a:custGeom>
              <a:rect b="b" l="l" r="r" t="t"/>
              <a:pathLst>
                <a:path extrusionOk="0"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5"/>
            <p:cNvSpPr/>
            <p:nvPr/>
          </p:nvSpPr>
          <p:spPr>
            <a:xfrm rot="5400000">
              <a:off x="2651366" y="-2651366"/>
              <a:ext cx="1284744" cy="6587474"/>
            </a:xfrm>
            <a:custGeom>
              <a:rect b="b" l="l" r="r" t="t"/>
              <a:pathLst>
                <a:path extrusionOk="0"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7" name="Google Shape;227;p5"/>
          <p:cNvSpPr/>
          <p:nvPr/>
        </p:nvSpPr>
        <p:spPr>
          <a:xfrm>
            <a:off x="9463263" y="7062928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CE0B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5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D</a:t>
            </a:r>
            <a:endParaRPr/>
          </a:p>
        </p:txBody>
      </p:sp>
      <p:sp>
        <p:nvSpPr>
          <p:cNvPr id="229" name="Google Shape;229;p5"/>
          <p:cNvSpPr txBox="1"/>
          <p:nvPr/>
        </p:nvSpPr>
        <p:spPr>
          <a:xfrm>
            <a:off x="10300905" y="7252642"/>
            <a:ext cx="5907485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8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100GB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C9EE0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6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RESPOSTAS</a:t>
            </a:r>
            <a:endParaRPr/>
          </a:p>
        </p:txBody>
      </p:sp>
      <p:sp>
        <p:nvSpPr>
          <p:cNvPr id="235" name="Google Shape;235;p6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HORA DO QUESTIONÁRIO</a:t>
            </a:r>
            <a:endParaRPr/>
          </a:p>
        </p:txBody>
      </p:sp>
      <p:sp>
        <p:nvSpPr>
          <p:cNvPr id="236" name="Google Shape;236;p6"/>
          <p:cNvSpPr/>
          <p:nvPr/>
        </p:nvSpPr>
        <p:spPr>
          <a:xfrm rot="-5400000">
            <a:off x="5497982" y="3315989"/>
            <a:ext cx="873259" cy="1459727"/>
          </a:xfrm>
          <a:custGeom>
            <a:rect b="b" l="l" r="r" t="t"/>
            <a:pathLst>
              <a:path extrusionOk="0" h="3933762" w="2353310">
                <a:moveTo>
                  <a:pt x="784860" y="3866452"/>
                </a:moveTo>
                <a:cubicBezTo>
                  <a:pt x="905510" y="3907092"/>
                  <a:pt x="1042670" y="3933762"/>
                  <a:pt x="1177290" y="3933762"/>
                </a:cubicBezTo>
                <a:cubicBezTo>
                  <a:pt x="1311910" y="3933762"/>
                  <a:pt x="1441450" y="3910902"/>
                  <a:pt x="1560830" y="3870262"/>
                </a:cubicBezTo>
                <a:cubicBezTo>
                  <a:pt x="1563370" y="3868992"/>
                  <a:pt x="1565910" y="3868992"/>
                  <a:pt x="1568450" y="3867722"/>
                </a:cubicBezTo>
                <a:cubicBezTo>
                  <a:pt x="2016760" y="3705162"/>
                  <a:pt x="2346960" y="3275902"/>
                  <a:pt x="2353310" y="277097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768886"/>
                </a:lnTo>
                <a:cubicBezTo>
                  <a:pt x="6350" y="3278442"/>
                  <a:pt x="331470" y="3707702"/>
                  <a:pt x="784860" y="38664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6"/>
          <p:cNvSpPr/>
          <p:nvPr/>
        </p:nvSpPr>
        <p:spPr>
          <a:xfrm rot="-5400000">
            <a:off x="5497982" y="3244677"/>
            <a:ext cx="873259" cy="1459727"/>
          </a:xfrm>
          <a:custGeom>
            <a:rect b="b" l="l" r="r" t="t"/>
            <a:pathLst>
              <a:path extrusionOk="0" h="3933762" w="2353310">
                <a:moveTo>
                  <a:pt x="784860" y="3866452"/>
                </a:moveTo>
                <a:cubicBezTo>
                  <a:pt x="905510" y="3907092"/>
                  <a:pt x="1042670" y="3933762"/>
                  <a:pt x="1177290" y="3933762"/>
                </a:cubicBezTo>
                <a:cubicBezTo>
                  <a:pt x="1311910" y="3933762"/>
                  <a:pt x="1441450" y="3910902"/>
                  <a:pt x="1560830" y="3870262"/>
                </a:cubicBezTo>
                <a:cubicBezTo>
                  <a:pt x="1563370" y="3868992"/>
                  <a:pt x="1565910" y="3868992"/>
                  <a:pt x="1568450" y="3867722"/>
                </a:cubicBezTo>
                <a:cubicBezTo>
                  <a:pt x="2016760" y="3705162"/>
                  <a:pt x="2346960" y="3275902"/>
                  <a:pt x="2353310" y="277097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768886"/>
                </a:lnTo>
                <a:cubicBezTo>
                  <a:pt x="6350" y="3278442"/>
                  <a:pt x="331470" y="3707702"/>
                  <a:pt x="784860" y="38664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6"/>
          <p:cNvSpPr/>
          <p:nvPr/>
        </p:nvSpPr>
        <p:spPr>
          <a:xfrm rot="5400000">
            <a:off x="3074171" y="1529880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6"/>
          <p:cNvSpPr/>
          <p:nvPr/>
        </p:nvSpPr>
        <p:spPr>
          <a:xfrm rot="5400000">
            <a:off x="3074171" y="1367955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6"/>
          <p:cNvSpPr/>
          <p:nvPr/>
        </p:nvSpPr>
        <p:spPr>
          <a:xfrm rot="-5400000">
            <a:off x="5497982" y="3047308"/>
            <a:ext cx="873259" cy="1459727"/>
          </a:xfrm>
          <a:custGeom>
            <a:rect b="b" l="l" r="r" t="t"/>
            <a:pathLst>
              <a:path extrusionOk="0" h="3933762" w="2353310">
                <a:moveTo>
                  <a:pt x="784860" y="3866452"/>
                </a:moveTo>
                <a:cubicBezTo>
                  <a:pt x="905510" y="3907092"/>
                  <a:pt x="1042670" y="3933762"/>
                  <a:pt x="1177290" y="3933762"/>
                </a:cubicBezTo>
                <a:cubicBezTo>
                  <a:pt x="1311910" y="3933762"/>
                  <a:pt x="1441450" y="3910902"/>
                  <a:pt x="1560830" y="3870262"/>
                </a:cubicBezTo>
                <a:cubicBezTo>
                  <a:pt x="1563370" y="3868992"/>
                  <a:pt x="1565910" y="3868992"/>
                  <a:pt x="1568450" y="3867722"/>
                </a:cubicBezTo>
                <a:cubicBezTo>
                  <a:pt x="2016760" y="3705162"/>
                  <a:pt x="2346960" y="3275902"/>
                  <a:pt x="2353310" y="277097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768886"/>
                </a:lnTo>
                <a:cubicBezTo>
                  <a:pt x="6350" y="3278442"/>
                  <a:pt x="331470" y="3707702"/>
                  <a:pt x="784860" y="38664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6"/>
          <p:cNvSpPr/>
          <p:nvPr/>
        </p:nvSpPr>
        <p:spPr>
          <a:xfrm rot="5400000">
            <a:off x="3074171" y="1339380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6"/>
          <p:cNvSpPr/>
          <p:nvPr/>
        </p:nvSpPr>
        <p:spPr>
          <a:xfrm>
            <a:off x="1218592" y="3518404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D343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6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2</a:t>
            </a:r>
            <a:endParaRPr/>
          </a:p>
        </p:txBody>
      </p:sp>
      <p:sp>
        <p:nvSpPr>
          <p:cNvPr id="244" name="Google Shape;244;p6"/>
          <p:cNvSpPr/>
          <p:nvPr/>
        </p:nvSpPr>
        <p:spPr>
          <a:xfrm rot="-5400000">
            <a:off x="7469412" y="-338842"/>
            <a:ext cx="921013" cy="5526136"/>
          </a:xfrm>
          <a:custGeom>
            <a:rect b="b" l="l" r="r" t="t"/>
            <a:pathLst>
              <a:path extrusionOk="0" h="14120003" w="2353310">
                <a:moveTo>
                  <a:pt x="784860" y="14052693"/>
                </a:moveTo>
                <a:cubicBezTo>
                  <a:pt x="905510" y="14093332"/>
                  <a:pt x="1042670" y="14120003"/>
                  <a:pt x="1177290" y="14120003"/>
                </a:cubicBezTo>
                <a:cubicBezTo>
                  <a:pt x="1311910" y="14120003"/>
                  <a:pt x="1441450" y="14097143"/>
                  <a:pt x="1560830" y="14056503"/>
                </a:cubicBezTo>
                <a:cubicBezTo>
                  <a:pt x="1563370" y="14055232"/>
                  <a:pt x="1565910" y="14055232"/>
                  <a:pt x="1568450" y="14053962"/>
                </a:cubicBezTo>
                <a:cubicBezTo>
                  <a:pt x="2016760" y="13891403"/>
                  <a:pt x="2346960" y="13462143"/>
                  <a:pt x="2353310" y="12925875"/>
                </a:cubicBezTo>
                <a:lnTo>
                  <a:pt x="2353310" y="0"/>
                </a:lnTo>
                <a:lnTo>
                  <a:pt x="0" y="0"/>
                </a:lnTo>
                <a:lnTo>
                  <a:pt x="0" y="12915950"/>
                </a:lnTo>
                <a:cubicBezTo>
                  <a:pt x="6350" y="13464682"/>
                  <a:pt x="331470" y="13893943"/>
                  <a:pt x="784860" y="140526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6"/>
          <p:cNvSpPr/>
          <p:nvPr/>
        </p:nvSpPr>
        <p:spPr>
          <a:xfrm rot="-5400000">
            <a:off x="7533767" y="-478412"/>
            <a:ext cx="921013" cy="5654848"/>
          </a:xfrm>
          <a:custGeom>
            <a:rect b="b" l="l" r="r" t="t"/>
            <a:pathLst>
              <a:path extrusionOk="0" h="14448878" w="2353310">
                <a:moveTo>
                  <a:pt x="784860" y="14381567"/>
                </a:moveTo>
                <a:cubicBezTo>
                  <a:pt x="905510" y="14422208"/>
                  <a:pt x="1042670" y="14448878"/>
                  <a:pt x="1177290" y="14448878"/>
                </a:cubicBezTo>
                <a:cubicBezTo>
                  <a:pt x="1311910" y="14448878"/>
                  <a:pt x="1441450" y="14426017"/>
                  <a:pt x="1560830" y="14385378"/>
                </a:cubicBezTo>
                <a:cubicBezTo>
                  <a:pt x="1563370" y="14384108"/>
                  <a:pt x="1565910" y="14384108"/>
                  <a:pt x="1568450" y="14382838"/>
                </a:cubicBezTo>
                <a:cubicBezTo>
                  <a:pt x="2016760" y="14220278"/>
                  <a:pt x="2346960" y="13791017"/>
                  <a:pt x="2353310" y="13253738"/>
                </a:cubicBezTo>
                <a:lnTo>
                  <a:pt x="2353310" y="0"/>
                </a:lnTo>
                <a:lnTo>
                  <a:pt x="0" y="0"/>
                </a:lnTo>
                <a:lnTo>
                  <a:pt x="0" y="13243559"/>
                </a:lnTo>
                <a:cubicBezTo>
                  <a:pt x="6350" y="13793558"/>
                  <a:pt x="331470" y="14222817"/>
                  <a:pt x="784860" y="143815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6"/>
          <p:cNvSpPr/>
          <p:nvPr/>
        </p:nvSpPr>
        <p:spPr>
          <a:xfrm rot="5400000">
            <a:off x="3036274" y="-67870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6"/>
          <p:cNvSpPr/>
          <p:nvPr/>
        </p:nvSpPr>
        <p:spPr>
          <a:xfrm rot="5400000">
            <a:off x="3036274" y="-229795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6"/>
          <p:cNvSpPr/>
          <p:nvPr/>
        </p:nvSpPr>
        <p:spPr>
          <a:xfrm rot="-5400000">
            <a:off x="7533767" y="-686574"/>
            <a:ext cx="921013" cy="5654848"/>
          </a:xfrm>
          <a:custGeom>
            <a:rect b="b" l="l" r="r" t="t"/>
            <a:pathLst>
              <a:path extrusionOk="0" h="14448878" w="2353310">
                <a:moveTo>
                  <a:pt x="784860" y="14381567"/>
                </a:moveTo>
                <a:cubicBezTo>
                  <a:pt x="905510" y="14422208"/>
                  <a:pt x="1042670" y="14448878"/>
                  <a:pt x="1177290" y="14448878"/>
                </a:cubicBezTo>
                <a:cubicBezTo>
                  <a:pt x="1311910" y="14448878"/>
                  <a:pt x="1441450" y="14426017"/>
                  <a:pt x="1560830" y="14385378"/>
                </a:cubicBezTo>
                <a:cubicBezTo>
                  <a:pt x="1563370" y="14384108"/>
                  <a:pt x="1565910" y="14384108"/>
                  <a:pt x="1568450" y="14382838"/>
                </a:cubicBezTo>
                <a:cubicBezTo>
                  <a:pt x="2016760" y="14220278"/>
                  <a:pt x="2346960" y="13791017"/>
                  <a:pt x="2353310" y="13253738"/>
                </a:cubicBezTo>
                <a:lnTo>
                  <a:pt x="2353310" y="0"/>
                </a:lnTo>
                <a:lnTo>
                  <a:pt x="0" y="0"/>
                </a:lnTo>
                <a:lnTo>
                  <a:pt x="0" y="13243559"/>
                </a:lnTo>
                <a:cubicBezTo>
                  <a:pt x="6350" y="13793558"/>
                  <a:pt x="331470" y="14222817"/>
                  <a:pt x="784860" y="143815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6"/>
          <p:cNvSpPr/>
          <p:nvPr/>
        </p:nvSpPr>
        <p:spPr>
          <a:xfrm rot="5400000">
            <a:off x="3036274" y="-304507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6"/>
          <p:cNvSpPr/>
          <p:nvPr/>
        </p:nvSpPr>
        <p:spPr>
          <a:xfrm>
            <a:off x="1180695" y="1920655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D343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6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1</a:t>
            </a:r>
            <a:endParaRPr/>
          </a:p>
        </p:txBody>
      </p:sp>
      <p:sp>
        <p:nvSpPr>
          <p:cNvPr id="252" name="Google Shape;252;p6"/>
          <p:cNvSpPr txBox="1"/>
          <p:nvPr/>
        </p:nvSpPr>
        <p:spPr>
          <a:xfrm>
            <a:off x="2242597" y="1971069"/>
            <a:ext cx="14150845" cy="579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41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apresentações profissionais.</a:t>
            </a:r>
            <a:endParaRPr/>
          </a:p>
        </p:txBody>
      </p:sp>
      <p:sp>
        <p:nvSpPr>
          <p:cNvPr id="253" name="Google Shape;253;p6"/>
          <p:cNvSpPr/>
          <p:nvPr/>
        </p:nvSpPr>
        <p:spPr>
          <a:xfrm rot="-5400000">
            <a:off x="5474104" y="6544434"/>
            <a:ext cx="921013" cy="1459727"/>
          </a:xfrm>
          <a:custGeom>
            <a:rect b="b" l="l" r="r" t="t"/>
            <a:pathLst>
              <a:path extrusionOk="0" h="3729794" w="2353310">
                <a:moveTo>
                  <a:pt x="784860" y="3662484"/>
                </a:moveTo>
                <a:cubicBezTo>
                  <a:pt x="905510" y="3703124"/>
                  <a:pt x="1042670" y="3729794"/>
                  <a:pt x="1177290" y="3729794"/>
                </a:cubicBezTo>
                <a:cubicBezTo>
                  <a:pt x="1311910" y="3729794"/>
                  <a:pt x="1441450" y="3706934"/>
                  <a:pt x="1560830" y="3666294"/>
                </a:cubicBezTo>
                <a:cubicBezTo>
                  <a:pt x="1563370" y="3665024"/>
                  <a:pt x="1565910" y="3665024"/>
                  <a:pt x="1568450" y="3663754"/>
                </a:cubicBezTo>
                <a:cubicBezTo>
                  <a:pt x="2016760" y="3501194"/>
                  <a:pt x="2346960" y="3071934"/>
                  <a:pt x="2353310" y="256763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565703"/>
                </a:lnTo>
                <a:cubicBezTo>
                  <a:pt x="6350" y="3074474"/>
                  <a:pt x="331470" y="3503734"/>
                  <a:pt x="784860" y="36624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6"/>
          <p:cNvSpPr/>
          <p:nvPr/>
        </p:nvSpPr>
        <p:spPr>
          <a:xfrm rot="-5400000">
            <a:off x="5474104" y="6469221"/>
            <a:ext cx="921013" cy="1459727"/>
          </a:xfrm>
          <a:custGeom>
            <a:rect b="b" l="l" r="r" t="t"/>
            <a:pathLst>
              <a:path extrusionOk="0" h="3729794" w="2353310">
                <a:moveTo>
                  <a:pt x="784860" y="3662484"/>
                </a:moveTo>
                <a:cubicBezTo>
                  <a:pt x="905510" y="3703124"/>
                  <a:pt x="1042670" y="3729794"/>
                  <a:pt x="1177290" y="3729794"/>
                </a:cubicBezTo>
                <a:cubicBezTo>
                  <a:pt x="1311910" y="3729794"/>
                  <a:pt x="1441450" y="3706934"/>
                  <a:pt x="1560830" y="3666294"/>
                </a:cubicBezTo>
                <a:cubicBezTo>
                  <a:pt x="1563370" y="3665024"/>
                  <a:pt x="1565910" y="3665024"/>
                  <a:pt x="1568450" y="3663754"/>
                </a:cubicBezTo>
                <a:cubicBezTo>
                  <a:pt x="2016760" y="3501194"/>
                  <a:pt x="2346960" y="3071934"/>
                  <a:pt x="2353310" y="256763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565703"/>
                </a:lnTo>
                <a:cubicBezTo>
                  <a:pt x="6350" y="3074474"/>
                  <a:pt x="331470" y="3503734"/>
                  <a:pt x="784860" y="36624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6"/>
          <p:cNvSpPr/>
          <p:nvPr/>
        </p:nvSpPr>
        <p:spPr>
          <a:xfrm rot="5400000">
            <a:off x="3074171" y="4782202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6"/>
          <p:cNvSpPr/>
          <p:nvPr/>
        </p:nvSpPr>
        <p:spPr>
          <a:xfrm rot="5400000">
            <a:off x="3074171" y="4620277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6"/>
          <p:cNvSpPr/>
          <p:nvPr/>
        </p:nvSpPr>
        <p:spPr>
          <a:xfrm rot="-5400000">
            <a:off x="5474104" y="6261059"/>
            <a:ext cx="921013" cy="1459727"/>
          </a:xfrm>
          <a:custGeom>
            <a:rect b="b" l="l" r="r" t="t"/>
            <a:pathLst>
              <a:path extrusionOk="0" h="3729794" w="2353310">
                <a:moveTo>
                  <a:pt x="784860" y="3662484"/>
                </a:moveTo>
                <a:cubicBezTo>
                  <a:pt x="905510" y="3703124"/>
                  <a:pt x="1042670" y="3729794"/>
                  <a:pt x="1177290" y="3729794"/>
                </a:cubicBezTo>
                <a:cubicBezTo>
                  <a:pt x="1311910" y="3729794"/>
                  <a:pt x="1441450" y="3706934"/>
                  <a:pt x="1560830" y="3666294"/>
                </a:cubicBezTo>
                <a:cubicBezTo>
                  <a:pt x="1563370" y="3665024"/>
                  <a:pt x="1565910" y="3665024"/>
                  <a:pt x="1568450" y="3663754"/>
                </a:cubicBezTo>
                <a:cubicBezTo>
                  <a:pt x="2016760" y="3501194"/>
                  <a:pt x="2346960" y="3071934"/>
                  <a:pt x="2353310" y="2567635"/>
                </a:cubicBezTo>
                <a:lnTo>
                  <a:pt x="2353310" y="0"/>
                </a:lnTo>
                <a:lnTo>
                  <a:pt x="0" y="0"/>
                </a:lnTo>
                <a:lnTo>
                  <a:pt x="0" y="2565703"/>
                </a:lnTo>
                <a:cubicBezTo>
                  <a:pt x="6350" y="3074474"/>
                  <a:pt x="331470" y="3503734"/>
                  <a:pt x="784860" y="36624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6"/>
          <p:cNvSpPr/>
          <p:nvPr/>
        </p:nvSpPr>
        <p:spPr>
          <a:xfrm rot="5400000">
            <a:off x="3074171" y="4545565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6"/>
          <p:cNvSpPr txBox="1"/>
          <p:nvPr/>
        </p:nvSpPr>
        <p:spPr>
          <a:xfrm>
            <a:off x="2147550" y="6827632"/>
            <a:ext cx="3994396" cy="579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41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15GB.</a:t>
            </a:r>
            <a:endParaRPr/>
          </a:p>
        </p:txBody>
      </p:sp>
      <p:sp>
        <p:nvSpPr>
          <p:cNvPr id="260" name="Google Shape;260;p6"/>
          <p:cNvSpPr/>
          <p:nvPr/>
        </p:nvSpPr>
        <p:spPr>
          <a:xfrm>
            <a:off x="1218592" y="6770726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D343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6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4</a:t>
            </a:r>
            <a:endParaRPr/>
          </a:p>
        </p:txBody>
      </p:sp>
      <p:sp>
        <p:nvSpPr>
          <p:cNvPr id="262" name="Google Shape;262;p6"/>
          <p:cNvSpPr/>
          <p:nvPr/>
        </p:nvSpPr>
        <p:spPr>
          <a:xfrm rot="-5400000">
            <a:off x="10494712" y="-118336"/>
            <a:ext cx="921013" cy="11576739"/>
          </a:xfrm>
          <a:custGeom>
            <a:rect b="b" l="l" r="r" t="t"/>
            <a:pathLst>
              <a:path extrusionOk="0" h="29580083" w="2353310">
                <a:moveTo>
                  <a:pt x="784860" y="29512775"/>
                </a:moveTo>
                <a:cubicBezTo>
                  <a:pt x="905510" y="29553415"/>
                  <a:pt x="1042670" y="29580083"/>
                  <a:pt x="1177290" y="29580083"/>
                </a:cubicBezTo>
                <a:cubicBezTo>
                  <a:pt x="1311910" y="29580083"/>
                  <a:pt x="1441450" y="29557225"/>
                  <a:pt x="1560830" y="29516583"/>
                </a:cubicBezTo>
                <a:cubicBezTo>
                  <a:pt x="1563370" y="29515315"/>
                  <a:pt x="1565910" y="29515315"/>
                  <a:pt x="1568450" y="29514043"/>
                </a:cubicBezTo>
                <a:cubicBezTo>
                  <a:pt x="2016760" y="29351483"/>
                  <a:pt x="2346960" y="28922225"/>
                  <a:pt x="2353310" y="28338388"/>
                </a:cubicBezTo>
                <a:lnTo>
                  <a:pt x="2353310" y="0"/>
                </a:lnTo>
                <a:lnTo>
                  <a:pt x="0" y="0"/>
                </a:lnTo>
                <a:lnTo>
                  <a:pt x="0" y="28316569"/>
                </a:lnTo>
                <a:cubicBezTo>
                  <a:pt x="6350" y="28924765"/>
                  <a:pt x="331470" y="29354025"/>
                  <a:pt x="784860" y="295127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6"/>
          <p:cNvSpPr/>
          <p:nvPr/>
        </p:nvSpPr>
        <p:spPr>
          <a:xfrm rot="-5400000">
            <a:off x="10494712" y="-193549"/>
            <a:ext cx="921013" cy="11576739"/>
          </a:xfrm>
          <a:custGeom>
            <a:rect b="b" l="l" r="r" t="t"/>
            <a:pathLst>
              <a:path extrusionOk="0" h="29580083" w="2353310">
                <a:moveTo>
                  <a:pt x="784860" y="29512775"/>
                </a:moveTo>
                <a:cubicBezTo>
                  <a:pt x="905510" y="29553415"/>
                  <a:pt x="1042670" y="29580083"/>
                  <a:pt x="1177290" y="29580083"/>
                </a:cubicBezTo>
                <a:cubicBezTo>
                  <a:pt x="1311910" y="29580083"/>
                  <a:pt x="1441450" y="29557225"/>
                  <a:pt x="1560830" y="29516583"/>
                </a:cubicBezTo>
                <a:cubicBezTo>
                  <a:pt x="1563370" y="29515315"/>
                  <a:pt x="1565910" y="29515315"/>
                  <a:pt x="1568450" y="29514043"/>
                </a:cubicBezTo>
                <a:cubicBezTo>
                  <a:pt x="2016760" y="29351483"/>
                  <a:pt x="2346960" y="28922225"/>
                  <a:pt x="2353310" y="28338388"/>
                </a:cubicBezTo>
                <a:lnTo>
                  <a:pt x="2353310" y="0"/>
                </a:lnTo>
                <a:lnTo>
                  <a:pt x="0" y="0"/>
                </a:lnTo>
                <a:lnTo>
                  <a:pt x="0" y="28316569"/>
                </a:lnTo>
                <a:cubicBezTo>
                  <a:pt x="6350" y="28924765"/>
                  <a:pt x="331470" y="29354025"/>
                  <a:pt x="784860" y="295127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6"/>
          <p:cNvSpPr/>
          <p:nvPr/>
        </p:nvSpPr>
        <p:spPr>
          <a:xfrm rot="5400000">
            <a:off x="3036274" y="3177938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6"/>
          <p:cNvSpPr/>
          <p:nvPr/>
        </p:nvSpPr>
        <p:spPr>
          <a:xfrm rot="5400000">
            <a:off x="3036274" y="3016013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6"/>
          <p:cNvSpPr/>
          <p:nvPr/>
        </p:nvSpPr>
        <p:spPr>
          <a:xfrm rot="-5400000">
            <a:off x="10494712" y="-401711"/>
            <a:ext cx="921013" cy="11576739"/>
          </a:xfrm>
          <a:custGeom>
            <a:rect b="b" l="l" r="r" t="t"/>
            <a:pathLst>
              <a:path extrusionOk="0" h="29580083" w="2353310">
                <a:moveTo>
                  <a:pt x="784860" y="29512775"/>
                </a:moveTo>
                <a:cubicBezTo>
                  <a:pt x="905510" y="29553415"/>
                  <a:pt x="1042670" y="29580083"/>
                  <a:pt x="1177290" y="29580083"/>
                </a:cubicBezTo>
                <a:cubicBezTo>
                  <a:pt x="1311910" y="29580083"/>
                  <a:pt x="1441450" y="29557225"/>
                  <a:pt x="1560830" y="29516583"/>
                </a:cubicBezTo>
                <a:cubicBezTo>
                  <a:pt x="1563370" y="29515315"/>
                  <a:pt x="1565910" y="29515315"/>
                  <a:pt x="1568450" y="29514043"/>
                </a:cubicBezTo>
                <a:cubicBezTo>
                  <a:pt x="2016760" y="29351483"/>
                  <a:pt x="2346960" y="28922225"/>
                  <a:pt x="2353310" y="28338388"/>
                </a:cubicBezTo>
                <a:lnTo>
                  <a:pt x="2353310" y="0"/>
                </a:lnTo>
                <a:lnTo>
                  <a:pt x="0" y="0"/>
                </a:lnTo>
                <a:lnTo>
                  <a:pt x="0" y="28316569"/>
                </a:lnTo>
                <a:cubicBezTo>
                  <a:pt x="6350" y="28924765"/>
                  <a:pt x="331470" y="29354025"/>
                  <a:pt x="784860" y="295127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6"/>
          <p:cNvSpPr/>
          <p:nvPr/>
        </p:nvSpPr>
        <p:spPr>
          <a:xfrm rot="5400000">
            <a:off x="3036274" y="2941300"/>
            <a:ext cx="963558" cy="4940606"/>
          </a:xfrm>
          <a:custGeom>
            <a:rect b="b" l="l" r="r" t="t"/>
            <a:pathLst>
              <a:path extrusionOk="0" h="12066509" w="2353310">
                <a:moveTo>
                  <a:pt x="784860" y="11999199"/>
                </a:moveTo>
                <a:cubicBezTo>
                  <a:pt x="905510" y="12039840"/>
                  <a:pt x="1042670" y="12066509"/>
                  <a:pt x="1177290" y="12066509"/>
                </a:cubicBezTo>
                <a:cubicBezTo>
                  <a:pt x="1311910" y="12066509"/>
                  <a:pt x="1441450" y="12043649"/>
                  <a:pt x="1560830" y="12003009"/>
                </a:cubicBezTo>
                <a:cubicBezTo>
                  <a:pt x="1563370" y="12001740"/>
                  <a:pt x="1565910" y="12001740"/>
                  <a:pt x="1568450" y="12000470"/>
                </a:cubicBezTo>
                <a:cubicBezTo>
                  <a:pt x="2016760" y="11837909"/>
                  <a:pt x="2346960" y="11408649"/>
                  <a:pt x="2353310" y="10878700"/>
                </a:cubicBezTo>
                <a:lnTo>
                  <a:pt x="2353310" y="0"/>
                </a:lnTo>
                <a:lnTo>
                  <a:pt x="0" y="0"/>
                </a:lnTo>
                <a:lnTo>
                  <a:pt x="0" y="10870354"/>
                </a:lnTo>
                <a:cubicBezTo>
                  <a:pt x="6350" y="11411190"/>
                  <a:pt x="331470" y="11840449"/>
                  <a:pt x="784860" y="11999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6"/>
          <p:cNvSpPr/>
          <p:nvPr/>
        </p:nvSpPr>
        <p:spPr>
          <a:xfrm>
            <a:off x="1180695" y="5166462"/>
            <a:ext cx="746996" cy="746996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D343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6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Ultra"/>
                <a:ea typeface="Ultra"/>
                <a:cs typeface="Ultra"/>
                <a:sym typeface="Ultra"/>
              </a:rPr>
              <a:t>3</a:t>
            </a:r>
            <a:endParaRPr/>
          </a:p>
        </p:txBody>
      </p:sp>
      <p:sp>
        <p:nvSpPr>
          <p:cNvPr id="270" name="Google Shape;270;p6"/>
          <p:cNvSpPr txBox="1"/>
          <p:nvPr/>
        </p:nvSpPr>
        <p:spPr>
          <a:xfrm>
            <a:off x="2147550" y="3568819"/>
            <a:ext cx="4516924" cy="579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41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Transições.</a:t>
            </a:r>
            <a:endParaRPr/>
          </a:p>
        </p:txBody>
      </p:sp>
      <p:sp>
        <p:nvSpPr>
          <p:cNvPr id="271" name="Google Shape;271;p6"/>
          <p:cNvSpPr txBox="1"/>
          <p:nvPr/>
        </p:nvSpPr>
        <p:spPr>
          <a:xfrm>
            <a:off x="2147550" y="4937862"/>
            <a:ext cx="15035753" cy="11117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41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Partilhando documentos com outros utilizadores e permitindo modificações em tempo real.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