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TESTE DE AVALIAÇÃO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Módulo 6 - Gerir a sua agenda com o Google Calendar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648656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o principal objetivo do Calendário Google?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QUESTIONÁRIO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84138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CRIAR APRESENTAÇÕES PROFISSIONAIS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JOGAR JOGOS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85583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GERIR O SEU TEMPO DE FORMA EFICIENTE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NÃO SEI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a principal função das etiquetas de cor no Google Calendar?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QUESTIONÁRIO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999686" y="5672211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DAR UM TOQUE ESTÉTICO AOS EVENTOS, SEM AFETAR A ORGANIZAÇÃO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9686" y="4266137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CLASSIFICAR OS ACONTECIMENTOS DE ACORDO COM O MÊS DO ANO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079485" y="6957954"/>
            <a:ext cx="6508656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Ultra-Bold"/>
              </a:rPr>
              <a:t>AJUDAR A CLASSIFICAR E ORGANIZAR OS ACONTECIMENTOS DE ACORDO COM A SUA NATUREZA OU IMPORTÂNCIA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47445" y="2874624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ALTERAR A COR DE FUNDO DO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CALENDÁRIO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2121664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Como é que se pode definir um lembrete no Calendário Google para um evento específico?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QUESTIONÁRIO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860679" y="2908420"/>
            <a:ext cx="6894945" cy="604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ESCREVENDO "LEMBRETE" NA BARRA DE PESQUISA DO GOOGLE CALENDAR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8490"/>
            <a:ext cx="6420250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"/>
              </a:rPr>
              <a:t>ENVIANDO UMA MENSAGEM DE CORREIO ELETRÓNICO PARA O ENDEREÇO DE LEMBRETE DO CALENDÁRIO GOOGLE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82965" y="5544437"/>
            <a:ext cx="5959727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"/>
              </a:rPr>
              <a:t>CRIANDO UM EVENTO E DEFININDO UMA NOTIFICAÇÃO DE LEMBRETE NUMA HORA ESPECÍFICA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087332"/>
            <a:ext cx="590748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"/>
              </a:rPr>
              <a:t>CLICANDO EM "CALENDÁRIO" NO GOOGLE DRIVE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4779534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o principal objetivo da gestão do tempo?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QUESTIONÁRIO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06858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AUMENTAR O NÚMERO DE HORAS NUM DIA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ELIMINAR TODAS AS DISTRAÇÕES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010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MAXIMIZAR A PRODUTIVIDADE E A EFICIÊNCIA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106787"/>
            <a:ext cx="590748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REDUZIR O TEMPO GASTO NO TRABALHO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QUESTIONÁRIO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537303" y="-1723804"/>
            <a:ext cx="873730" cy="11538841"/>
            <a:chOff x="0" y="0"/>
            <a:chExt cx="2354580" cy="310955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537303" y="-1795117"/>
            <a:ext cx="873730" cy="11538841"/>
            <a:chOff x="0" y="0"/>
            <a:chExt cx="2354580" cy="3109557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537303" y="-1992485"/>
            <a:ext cx="873730" cy="11538841"/>
            <a:chOff x="0" y="0"/>
            <a:chExt cx="2354580" cy="3109557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7116258" y="13814"/>
            <a:ext cx="921510" cy="4820327"/>
            <a:chOff x="0" y="0"/>
            <a:chExt cx="2354580" cy="12316566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7116258" y="-61399"/>
            <a:ext cx="921510" cy="4820327"/>
            <a:chOff x="0" y="0"/>
            <a:chExt cx="2354580" cy="1231656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7116258" y="-269561"/>
            <a:ext cx="921510" cy="4820327"/>
            <a:chOff x="0" y="0"/>
            <a:chExt cx="2354580" cy="12316566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147550" y="1976717"/>
            <a:ext cx="14150845" cy="541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018"/>
              </a:lnSpc>
              <a:spcBef>
                <a:spcPct val="0"/>
              </a:spcBef>
            </a:pPr>
            <a:r>
              <a:rPr lang="en-US" sz="3214">
                <a:solidFill>
                  <a:srgbClr val="000000"/>
                </a:solidFill>
                <a:latin typeface="Telegraf Bold"/>
              </a:rPr>
              <a:t>Gerir o seu tempo de forma eficiente.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7908434" y="4109606"/>
            <a:ext cx="921510" cy="6328884"/>
            <a:chOff x="0" y="0"/>
            <a:chExt cx="2354580" cy="16171129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7908434" y="4034394"/>
            <a:ext cx="921510" cy="6328884"/>
            <a:chOff x="0" y="0"/>
            <a:chExt cx="2354580" cy="16171129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7908434" y="3826232"/>
            <a:ext cx="921510" cy="6328884"/>
            <a:chOff x="0" y="0"/>
            <a:chExt cx="2354580" cy="16171129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37157"/>
            <a:ext cx="15035753" cy="541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018"/>
              </a:lnSpc>
              <a:spcBef>
                <a:spcPct val="0"/>
              </a:spcBef>
            </a:pPr>
            <a:r>
              <a:rPr lang="en-US" sz="3214">
                <a:solidFill>
                  <a:srgbClr val="000000"/>
                </a:solidFill>
                <a:latin typeface="Telegraf Bold"/>
              </a:rPr>
              <a:t>Maximizar a produtividade e a eficiência.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335413"/>
            <a:ext cx="13623486" cy="10463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018"/>
              </a:lnSpc>
              <a:spcBef>
                <a:spcPct val="0"/>
              </a:spcBef>
            </a:pPr>
            <a:r>
              <a:rPr lang="en-US" sz="3214">
                <a:solidFill>
                  <a:srgbClr val="000000"/>
                </a:solidFill>
                <a:latin typeface="Telegraf Bold"/>
              </a:rPr>
              <a:t>Ajudar a classificar e organizar os acontecimentos de acordo com a sua natureza ou importância.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47387"/>
            <a:ext cx="14425910" cy="10463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018"/>
              </a:lnSpc>
              <a:spcBef>
                <a:spcPct val="0"/>
              </a:spcBef>
            </a:pPr>
            <a:r>
              <a:rPr lang="en-US" sz="3214">
                <a:solidFill>
                  <a:srgbClr val="000000"/>
                </a:solidFill>
                <a:latin typeface="Telegraf Bold"/>
              </a:rPr>
              <a:t>Criando um evento e definindo uma notificação de lembrete numa hora específica.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DAFzkQqnHzA</dc:identifier>
  <dcterms:modified xsi:type="dcterms:W3CDTF">2011-08-01T06:04:30Z</dcterms:modified>
  <cp:revision>1</cp:revision>
  <dc:title>Assessment test - Module 6_PT</dc:title>
</cp:coreProperties>
</file>