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TESTE DE AVALIAÇÃO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386974"/>
              <a:ext cx="10543627" cy="5808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Módulo 1 - Noções básicas de digitalização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8648656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Início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é a principal diferença entre um navegador Web e uma aplicação?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TEMPO DE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797613"/>
            <a:ext cx="6300269" cy="835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0"/>
              </a:lnSpc>
              <a:spcBef>
                <a:spcPct val="0"/>
              </a:spcBef>
            </a:pPr>
            <a:r>
              <a:rPr lang="en-US" sz="1600" spc="240">
                <a:solidFill>
                  <a:srgbClr val="000000"/>
                </a:solidFill>
                <a:latin typeface="Telegraf Ultra-Bold"/>
              </a:rPr>
              <a:t>UM NAVEGADOR WEB É UM SOFTWARE, ENQUANTO UMA APLICAÇÃO É UMA PÁGINA WEB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37642" y="4182634"/>
            <a:ext cx="6050373" cy="835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0"/>
              </a:lnSpc>
              <a:spcBef>
                <a:spcPct val="0"/>
              </a:spcBef>
            </a:pPr>
            <a:r>
              <a:rPr lang="en-US" sz="1600" spc="240">
                <a:solidFill>
                  <a:srgbClr val="000000"/>
                </a:solidFill>
                <a:latin typeface="Telegraf Ultra-Bold"/>
              </a:rPr>
              <a:t>UM NAVEGADOR WEB É UMA PÁGINA WEB, ENQUANTO UMA APLICAÇÃO É UM SOFTWARE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740193"/>
            <a:ext cx="5959727" cy="5594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0"/>
              </a:lnSpc>
              <a:spcBef>
                <a:spcPct val="0"/>
              </a:spcBef>
            </a:pPr>
            <a:r>
              <a:rPr lang="en-US" sz="1600" spc="240">
                <a:solidFill>
                  <a:srgbClr val="000000"/>
                </a:solidFill>
                <a:latin typeface="Telegraf Ultra-Bold"/>
              </a:rPr>
              <a:t>NÃO EXISTE QUALQUER DIFERENÇA ENTRE OS DOIS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EU NÃO SEI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113877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Porque é que é importante avaliar criticamente a qualidade da informação encontrada na Internet?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TEMPO DE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PORQUE TODAS AS INFORMAÇÕES NA INTERNET SÃO SEMPRE FIÁVEIS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9790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PORQUE EVITA A PERDA DE TEMPO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92074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PORQUE TODAS AS INFORMAÇÕES NA INTERNET ESTÃO SEMPRE ERRADAS.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6925812"/>
            <a:ext cx="5907485" cy="946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PORQUE A QUALIDADE DA INFORMAÇÃO VARIA E PODE AFETAR AS NOSSAS DECISÕES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Quando clica e arrasta com o rato, que resultado obtém?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TEMPO DE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1786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SELECIONAR UM ITEM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SELECIONAR TEXTO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MOVER UM ITEM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ABRIR UMA PASTA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Se utilizar o atalho de teclado Ctrl+V, o que irá fazer?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TEMPO DE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1786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PROCURAR UM ITEM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COLAR UM ITEM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COPIAR UM ITEM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SUBSTITUIR UM ITEM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RESPOSTAS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TEMPO DE TESTE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18224" y="-1398829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18224" y="-1470142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36014" y="1573933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36014" y="1412008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18224" y="-1667511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36014" y="1383433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2242597" y="3361378"/>
            <a:ext cx="13692590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Porque a qualidade da informação varia e pode afetar as nossas decisões.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80695" y="3562197"/>
            <a:ext cx="746996" cy="746996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1259227" y="368627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20" id="20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2" id="22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4" id="24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6" id="26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8" id="28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0" id="30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4" id="34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2242597" y="1758431"/>
            <a:ext cx="14340468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Um navegador Web é uma página Web, enquanto uma aplicação é um software.</a:t>
            </a:r>
          </a:p>
        </p:txBody>
      </p:sp>
      <p:grpSp>
        <p:nvGrpSpPr>
          <p:cNvPr name="Group 36" id="36"/>
          <p:cNvGrpSpPr/>
          <p:nvPr/>
        </p:nvGrpSpPr>
        <p:grpSpPr>
          <a:xfrm rot="-5400000">
            <a:off x="5274429" y="4799696"/>
            <a:ext cx="964078" cy="1179236"/>
            <a:chOff x="0" y="0"/>
            <a:chExt cx="2354580" cy="2880063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2353310" cy="2880063"/>
            </a:xfrm>
            <a:custGeom>
              <a:avLst/>
              <a:gdLst/>
              <a:ahLst/>
              <a:cxnLst/>
              <a:rect r="r" b="b" t="t" l="l"/>
              <a:pathLst>
                <a:path h="2880063" w="2353310">
                  <a:moveTo>
                    <a:pt x="784860" y="2812753"/>
                  </a:moveTo>
                  <a:cubicBezTo>
                    <a:pt x="905510" y="2853393"/>
                    <a:pt x="1042670" y="2880063"/>
                    <a:pt x="1177290" y="2880063"/>
                  </a:cubicBezTo>
                  <a:cubicBezTo>
                    <a:pt x="1311910" y="2880063"/>
                    <a:pt x="1441450" y="2857203"/>
                    <a:pt x="1560830" y="2816563"/>
                  </a:cubicBezTo>
                  <a:cubicBezTo>
                    <a:pt x="1563370" y="2815293"/>
                    <a:pt x="1565910" y="2815293"/>
                    <a:pt x="1568450" y="2814023"/>
                  </a:cubicBezTo>
                  <a:cubicBezTo>
                    <a:pt x="2016760" y="2651463"/>
                    <a:pt x="2346960" y="2222203"/>
                    <a:pt x="2353310" y="172051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719240"/>
                  </a:lnTo>
                  <a:cubicBezTo>
                    <a:pt x="6350" y="2224743"/>
                    <a:pt x="331470" y="2654003"/>
                    <a:pt x="784860" y="28127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8" id="38"/>
          <p:cNvGrpSpPr/>
          <p:nvPr/>
        </p:nvGrpSpPr>
        <p:grpSpPr>
          <a:xfrm rot="5400000">
            <a:off x="3036014" y="2919010"/>
            <a:ext cx="964078" cy="4940606"/>
            <a:chOff x="0" y="0"/>
            <a:chExt cx="2354580" cy="12066509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0" id="40"/>
          <p:cNvSpPr txBox="true"/>
          <p:nvPr/>
        </p:nvSpPr>
        <p:spPr>
          <a:xfrm rot="0">
            <a:off x="2242597" y="5097775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Mover um item.</a:t>
            </a:r>
          </a:p>
        </p:txBody>
      </p:sp>
      <p:grpSp>
        <p:nvGrpSpPr>
          <p:cNvPr name="Group 41" id="41"/>
          <p:cNvGrpSpPr/>
          <p:nvPr/>
        </p:nvGrpSpPr>
        <p:grpSpPr>
          <a:xfrm rot="0">
            <a:off x="1180695" y="5016439"/>
            <a:ext cx="746996" cy="746996"/>
            <a:chOff x="0" y="0"/>
            <a:chExt cx="6350000" cy="6350000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43" id="43"/>
          <p:cNvSpPr txBox="true"/>
          <p:nvPr/>
        </p:nvSpPr>
        <p:spPr>
          <a:xfrm rot="0">
            <a:off x="1259227" y="514540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name="Group 44" id="44"/>
          <p:cNvGrpSpPr/>
          <p:nvPr/>
        </p:nvGrpSpPr>
        <p:grpSpPr>
          <a:xfrm rot="-5400000">
            <a:off x="5264904" y="6135248"/>
            <a:ext cx="964078" cy="1198286"/>
            <a:chOff x="0" y="0"/>
            <a:chExt cx="2354580" cy="2926589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2353310" cy="2926589"/>
            </a:xfrm>
            <a:custGeom>
              <a:avLst/>
              <a:gdLst/>
              <a:ahLst/>
              <a:cxnLst/>
              <a:rect r="r" b="b" t="t" l="l"/>
              <a:pathLst>
                <a:path h="2926589" w="2353310">
                  <a:moveTo>
                    <a:pt x="784860" y="2859279"/>
                  </a:moveTo>
                  <a:cubicBezTo>
                    <a:pt x="905510" y="2899919"/>
                    <a:pt x="1042670" y="2926589"/>
                    <a:pt x="1177290" y="2926589"/>
                  </a:cubicBezTo>
                  <a:cubicBezTo>
                    <a:pt x="1311910" y="2926589"/>
                    <a:pt x="1441450" y="2903729"/>
                    <a:pt x="1560830" y="2863089"/>
                  </a:cubicBezTo>
                  <a:cubicBezTo>
                    <a:pt x="1563370" y="2861819"/>
                    <a:pt x="1565910" y="2861819"/>
                    <a:pt x="1568450" y="2860549"/>
                  </a:cubicBezTo>
                  <a:cubicBezTo>
                    <a:pt x="2016760" y="2697989"/>
                    <a:pt x="2346960" y="2268729"/>
                    <a:pt x="2353310" y="1766902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765587"/>
                  </a:lnTo>
                  <a:cubicBezTo>
                    <a:pt x="6350" y="2271269"/>
                    <a:pt x="331470" y="2700529"/>
                    <a:pt x="784860" y="285927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6" id="46"/>
          <p:cNvGrpSpPr/>
          <p:nvPr/>
        </p:nvGrpSpPr>
        <p:grpSpPr>
          <a:xfrm rot="5400000">
            <a:off x="3016964" y="4264088"/>
            <a:ext cx="964078" cy="4940606"/>
            <a:chOff x="0" y="0"/>
            <a:chExt cx="2354580" cy="12066509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8" id="48"/>
          <p:cNvSpPr txBox="true"/>
          <p:nvPr/>
        </p:nvSpPr>
        <p:spPr>
          <a:xfrm rot="0">
            <a:off x="2223547" y="644285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Colar um item.</a:t>
            </a:r>
          </a:p>
        </p:txBody>
      </p:sp>
      <p:grpSp>
        <p:nvGrpSpPr>
          <p:cNvPr name="Group 49" id="49"/>
          <p:cNvGrpSpPr/>
          <p:nvPr/>
        </p:nvGrpSpPr>
        <p:grpSpPr>
          <a:xfrm rot="0">
            <a:off x="1161645" y="6361517"/>
            <a:ext cx="746996" cy="746996"/>
            <a:chOff x="0" y="0"/>
            <a:chExt cx="6350000" cy="6350000"/>
          </a:xfrm>
        </p:grpSpPr>
        <p:sp>
          <p:nvSpPr>
            <p:cNvPr name="Freeform 50" id="5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1" id="51"/>
          <p:cNvSpPr txBox="true"/>
          <p:nvPr/>
        </p:nvSpPr>
        <p:spPr>
          <a:xfrm rot="0">
            <a:off x="1240177" y="649047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DAFzkdxzTi4</dc:identifier>
  <dcterms:modified xsi:type="dcterms:W3CDTF">2011-08-01T06:04:30Z</dcterms:modified>
  <cp:revision>1</cp:revision>
  <dc:title>Assessment test - Module 1_PT</dc:title>
</cp:coreProperties>
</file>