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DI 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VALUTAZIONE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Modulo 2 - Padroneggiare Gmail and LinkedIn 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696280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Inizia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Quali sono le caratteristiche principali di Gmail?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</a:t>
              </a: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SOLO INVIO E RICEZIONE DI E-MAIL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31726" y="4280104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GESTIONE DEI CONTATTI E PUBBLICAZIONE DI ARTICOLI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01997" y="5692074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INVIARE E-MAIL, GESTIRE I CONTATTI E CONDIVIDERE DOCUMENTI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94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NON LO SO </a:t>
            </a: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Che cos'è un'etichetta Gmail?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</a:t>
              </a: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601532" y="2881115"/>
            <a:ext cx="742513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TERMINE GENERICO PER INDICARE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UNA EMAIL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601532" y="5849237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UNO STRUMENTO DI RICERCA IN GMAIL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947445" y="4169130"/>
            <a:ext cx="6755771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UNA FUNZIONE PER L'ORGANIZZAZIONE E LA CATEGORIZZAZIONE DEI MESSAGGI DI EMAIL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541795" y="7241940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 FORMATO DI ALLEGATO IN GMAIL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408564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Per cosa viene utilizzato principalmente LinkedIn?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</a:t>
              </a: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81115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CONDIVIDERE FOTO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PERSONALI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37642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TROVARE OFFERTE DI LAVORO E CREARE CONNESSIONI PROFESSIONALI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GIOCARE ONLINE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NON LO SO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Quali sono gli step principali per ottimizzare il vostro profilo LinkedIn quando cercate un lavoro?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</a:t>
              </a: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210259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PUBBLICARE REGOLARMENTE FOTO PERSONALI E ANEDDOTI DIVERTENTI.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31726" y="4283430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COLLEGARSI SOLO CON AMICI E COLLEGHI CHE SI CONOSCONO BENE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573040"/>
            <a:ext cx="6374927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FORNIRE DETTAGLI SUL PROPRIO PROFILO E PARTECIPARE ATTIVAMENTE A GRUPPI E DISCUSSIONI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28288" y="7096857"/>
            <a:ext cx="5907485" cy="63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IGNORARE GLI INVITI A CONNETTERSI DA PARTE DI PERSONE SCONOSCIUTE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RISPOSTE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7561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Inviare e-mail, gestire i contatti e condividere documenti.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532405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Fornire dettagli sul proprio profilo e partecipare attivamente a gruppi e discussioni.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242597" y="524448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Trovare offerte di lavoro e creare connessioni professionali.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068577" y="3314860"/>
            <a:ext cx="14150845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Una funzione per l'organizzazione e la categorizzazione dei messaggi di email.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DAFzq14NXa4</dc:identifier>
  <dcterms:modified xsi:type="dcterms:W3CDTF">2011-08-01T06:04:30Z</dcterms:modified>
  <cp:revision>1</cp:revision>
  <dc:title>Assessment test - Module 2 ITA </dc:title>
</cp:coreProperties>
</file>