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  <p:sldId id="262" r:id="rId22"/>
    <p:sldId id="263" r:id="rId23"/>
    <p:sldId id="264" r:id="rId24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Telegraf" charset="1" panose="00000500000000000000"/>
      <p:regular r:id="rId10"/>
    </p:embeddedFont>
    <p:embeddedFont>
      <p:font typeface="Telegraf Bold" charset="1" panose="00000800000000000000"/>
      <p:regular r:id="rId11"/>
    </p:embeddedFont>
    <p:embeddedFont>
      <p:font typeface="Telegraf Extra-Light" charset="1" panose="00000300000000000000"/>
      <p:regular r:id="rId12"/>
    </p:embeddedFont>
    <p:embeddedFont>
      <p:font typeface="Telegraf Medium" charset="1" panose="00000600000000000000"/>
      <p:regular r:id="rId13"/>
    </p:embeddedFont>
    <p:embeddedFont>
      <p:font typeface="Telegraf Ultra-Bold" charset="1" panose="00000900000000000000"/>
      <p:regular r:id="rId14"/>
    </p:embeddedFont>
    <p:embeddedFont>
      <p:font typeface="Telegraf Heavy" charset="1" panose="00000A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22" Target="slides/slide7.xml" Type="http://schemas.openxmlformats.org/officeDocument/2006/relationships/slide"/><Relationship Id="rId23" Target="slides/slide8.xml" Type="http://schemas.openxmlformats.org/officeDocument/2006/relationships/slide"/><Relationship Id="rId24" Target="slides/slide9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Relationship Id="rId4" Target="https://www.bbc.com/news/world-us-canada-66733230" TargetMode="External" Type="http://schemas.openxmlformats.org/officeDocument/2006/relationships/hyperlink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Relationship Id="rId4" Target="https://nypost.com/2019/09/30/bird-arrested-by-dutch-cops-after-owner-busted-for-shoplifting/" TargetMode="External" Type="http://schemas.openxmlformats.org/officeDocument/2006/relationships/hyperlink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42156" y="-1858344"/>
            <a:ext cx="14003688" cy="14003688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994992" y="8599451"/>
            <a:ext cx="658849" cy="658849"/>
          </a:xfrm>
          <a:custGeom>
            <a:avLst/>
            <a:gdLst/>
            <a:ahLst/>
            <a:cxnLst/>
            <a:rect r="r" b="b" t="t" l="l"/>
            <a:pathLst>
              <a:path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935147" y="3798722"/>
            <a:ext cx="12417706" cy="3299156"/>
            <a:chOff x="0" y="0"/>
            <a:chExt cx="16556941" cy="4398875"/>
          </a:xfrm>
        </p:grpSpPr>
        <p:sp>
          <p:nvSpPr>
            <p:cNvPr name="Freeform 6" id="6"/>
            <p:cNvSpPr/>
            <p:nvPr/>
          </p:nvSpPr>
          <p:spPr>
            <a:xfrm flipH="false" flipV="false" rot="5400000">
              <a:off x="1929986" y="339406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1"/>
                  </a:lnTo>
                  <a:lnTo>
                    <a:pt x="0" y="6698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-5400000">
              <a:off x="13287215" y="339406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1"/>
                  </a:lnTo>
                  <a:lnTo>
                    <a:pt x="0" y="6698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8" id="8"/>
            <p:cNvGrpSpPr/>
            <p:nvPr/>
          </p:nvGrpSpPr>
          <p:grpSpPr>
            <a:xfrm rot="0">
              <a:off x="2928463" y="3059134"/>
              <a:ext cx="10693687" cy="1339741"/>
              <a:chOff x="0" y="0"/>
              <a:chExt cx="5445042" cy="682173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0" y="0"/>
                <a:ext cx="5445042" cy="682173"/>
              </a:xfrm>
              <a:custGeom>
                <a:avLst/>
                <a:gdLst/>
                <a:ahLst/>
                <a:cxnLst/>
                <a:rect r="r" b="b" t="t" l="l"/>
                <a:pathLst>
                  <a:path h="682173" w="5445042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</p:sp>
        </p:grpSp>
        <p:sp>
          <p:nvSpPr>
            <p:cNvPr name="TextBox 10" id="10"/>
            <p:cNvSpPr txBox="true"/>
            <p:nvPr/>
          </p:nvSpPr>
          <p:spPr>
            <a:xfrm rot="0">
              <a:off x="0" y="-66675"/>
              <a:ext cx="16556941" cy="296751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6415"/>
                </a:lnSpc>
                <a:spcBef>
                  <a:spcPct val="0"/>
                </a:spcBef>
              </a:pPr>
              <a:r>
                <a:rPr lang="en-US" sz="14399">
                  <a:solidFill>
                    <a:srgbClr val="000000"/>
                  </a:solidFill>
                  <a:latin typeface="Telegraf Bold"/>
                </a:rPr>
                <a:t>QUIZ TIME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3006657" y="3396245"/>
              <a:ext cx="10543627" cy="64646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646"/>
                </a:lnSpc>
                <a:spcBef>
                  <a:spcPct val="0"/>
                </a:spcBef>
              </a:pPr>
              <a:r>
                <a:rPr lang="en-US" sz="3199" spc="95">
                  <a:solidFill>
                    <a:srgbClr val="FFFFFF"/>
                  </a:solidFill>
                  <a:latin typeface="Telegraf Medium"/>
                </a:rPr>
                <a:t>Vero o Fake News? </a:t>
              </a: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7966713" y="8672431"/>
            <a:ext cx="1841680" cy="4938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3647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   Inizia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6962806" y="98900"/>
            <a:ext cx="3849496" cy="3849496"/>
          </a:xfrm>
          <a:custGeom>
            <a:avLst/>
            <a:gdLst/>
            <a:ahLst/>
            <a:cxnLst/>
            <a:rect r="r" b="b" t="t" l="l"/>
            <a:pathLst>
              <a:path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-5408517" y="0"/>
            <a:ext cx="10817035" cy="10287000"/>
            <a:chOff x="0" y="0"/>
            <a:chExt cx="6350000" cy="603885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0C9EE0"/>
            </a:solidFill>
          </p:spPr>
        </p:sp>
      </p:grpSp>
      <p:grpSp>
        <p:nvGrpSpPr>
          <p:cNvPr name="Group 4" id="4"/>
          <p:cNvGrpSpPr>
            <a:grpSpLocks noChangeAspect="true"/>
          </p:cNvGrpSpPr>
          <p:nvPr/>
        </p:nvGrpSpPr>
        <p:grpSpPr>
          <a:xfrm rot="0">
            <a:off x="12879483" y="0"/>
            <a:ext cx="10817035" cy="10287000"/>
            <a:chOff x="0" y="0"/>
            <a:chExt cx="6350000" cy="603885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0C9EE0"/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5876603" y="914400"/>
            <a:ext cx="6534794" cy="22796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750"/>
              </a:lnSpc>
            </a:pPr>
            <a:r>
              <a:rPr lang="en-US" sz="7000">
                <a:solidFill>
                  <a:srgbClr val="000000"/>
                </a:solidFill>
                <a:latin typeface="Telegraf Ultra-Bold"/>
              </a:rPr>
              <a:t>VERO O FAKE NEWS? 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6794042" y="8793042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8" id="8"/>
          <p:cNvGrpSpPr/>
          <p:nvPr/>
        </p:nvGrpSpPr>
        <p:grpSpPr>
          <a:xfrm rot="0">
            <a:off x="5898882" y="3738977"/>
            <a:ext cx="6512515" cy="6060881"/>
            <a:chOff x="0" y="0"/>
            <a:chExt cx="8683353" cy="8081174"/>
          </a:xfrm>
        </p:grpSpPr>
        <p:sp>
          <p:nvSpPr>
            <p:cNvPr name="TextBox 9" id="9"/>
            <p:cNvSpPr txBox="true"/>
            <p:nvPr/>
          </p:nvSpPr>
          <p:spPr>
            <a:xfrm rot="0">
              <a:off x="0" y="-66675"/>
              <a:ext cx="8683353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519"/>
                </a:lnSpc>
                <a:spcBef>
                  <a:spcPct val="0"/>
                </a:spcBef>
              </a:pPr>
              <a:r>
                <a:rPr lang="en-US" sz="1799" spc="269">
                  <a:solidFill>
                    <a:srgbClr val="000000"/>
                  </a:solidFill>
                  <a:latin typeface="Telegraf Ultra-Bold"/>
                </a:rPr>
                <a:t>UNA STRANA BARCA</a:t>
              </a: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948437"/>
              <a:ext cx="8683353" cy="713273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Ultra-Bold"/>
                </a:rPr>
                <a:t>È stato arrestato dopo aver tentato di attraversare l'Atlantico con una barca che assomigliava a una ruota per criceti.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57275" y="860231"/>
            <a:ext cx="8748429" cy="71744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250"/>
              </a:lnSpc>
            </a:pPr>
            <a:r>
              <a:rPr lang="en-US" sz="4200">
                <a:solidFill>
                  <a:srgbClr val="FFFFFF"/>
                </a:solidFill>
                <a:latin typeface="Telegraf"/>
              </a:rPr>
              <a:t>L'uomo è stato intercettato dalla Guardia Costiera degli Stati Uniti mentre cercava di raggiungere il Regno Unito a bordo di un'imbarcazione che assomigliava a una ruota per criceti. Dopo essersi inizialmente rifiutato di scendere dalla barca, alla fine ha abbandonato l'imbarcazione.</a:t>
            </a:r>
          </a:p>
          <a:p>
            <a:pPr>
              <a:lnSpc>
                <a:spcPts val="5250"/>
              </a:lnSpc>
            </a:pPr>
          </a:p>
          <a:p>
            <a:pPr>
              <a:lnSpc>
                <a:spcPts val="5250"/>
              </a:lnSpc>
            </a:pPr>
          </a:p>
        </p:txBody>
      </p:sp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10872871" y="1852188"/>
            <a:ext cx="4688128" cy="4458409"/>
            <a:chOff x="0" y="0"/>
            <a:chExt cx="6350000" cy="603885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16794042" y="8793042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057275" y="8936920"/>
            <a:ext cx="14913628" cy="177502"/>
            <a:chOff x="0" y="0"/>
            <a:chExt cx="48017069" cy="5715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255270"/>
              <a:ext cx="48017069" cy="69850"/>
            </a:xfrm>
            <a:custGeom>
              <a:avLst/>
              <a:gdLst/>
              <a:ahLst/>
              <a:cxnLst/>
              <a:rect r="r" b="b" t="t" l="l"/>
              <a:pathLst>
                <a:path h="69850" w="48017069">
                  <a:moveTo>
                    <a:pt x="47726240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48017069" y="69850"/>
                  </a:lnTo>
                  <a:lnTo>
                    <a:pt x="48017069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11578033" y="3694965"/>
            <a:ext cx="3277802" cy="1362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500"/>
              </a:lnSpc>
              <a:spcBef>
                <a:spcPct val="0"/>
              </a:spcBef>
            </a:pPr>
            <a:r>
              <a:rPr lang="en-US" sz="7500">
                <a:solidFill>
                  <a:srgbClr val="000000"/>
                </a:solidFill>
                <a:latin typeface="Telegraf Ultra-Bold"/>
              </a:rPr>
              <a:t>VERO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57275" y="7172387"/>
            <a:ext cx="4216412" cy="368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 spc="299" u="sng">
                <a:solidFill>
                  <a:srgbClr val="FFFFFF"/>
                </a:solidFill>
                <a:latin typeface="Telegraf Ultra-Bold"/>
                <a:hlinkClick r:id="rId4" tooltip="https://www.bbc.com/news/world-us-canada-66733230"/>
              </a:rPr>
              <a:t>LI</a:t>
            </a:r>
            <a:r>
              <a:rPr lang="en-US" sz="1999" spc="299" u="sng">
                <a:solidFill>
                  <a:srgbClr val="FFFFFF"/>
                </a:solidFill>
                <a:latin typeface="Telegraf"/>
              </a:rPr>
              <a:t>NK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-5408517" y="0"/>
            <a:ext cx="10817035" cy="10287000"/>
            <a:chOff x="0" y="0"/>
            <a:chExt cx="6350000" cy="603885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9B234"/>
            </a:solidFill>
          </p:spPr>
        </p:sp>
      </p:grpSp>
      <p:grpSp>
        <p:nvGrpSpPr>
          <p:cNvPr name="Group 4" id="4"/>
          <p:cNvGrpSpPr>
            <a:grpSpLocks noChangeAspect="true"/>
          </p:cNvGrpSpPr>
          <p:nvPr/>
        </p:nvGrpSpPr>
        <p:grpSpPr>
          <a:xfrm rot="0">
            <a:off x="12879483" y="0"/>
            <a:ext cx="10817035" cy="10287000"/>
            <a:chOff x="0" y="0"/>
            <a:chExt cx="6350000" cy="603885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9B234"/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5876603" y="1504283"/>
            <a:ext cx="6534794" cy="22796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750"/>
              </a:lnSpc>
            </a:pPr>
            <a:r>
              <a:rPr lang="en-US" sz="7000">
                <a:solidFill>
                  <a:srgbClr val="000000"/>
                </a:solidFill>
                <a:latin typeface="Telegraf Ultra-Bold"/>
              </a:rPr>
              <a:t>VERO O FAKE NEWS? 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6794042" y="8793042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8" id="8"/>
          <p:cNvGrpSpPr/>
          <p:nvPr/>
        </p:nvGrpSpPr>
        <p:grpSpPr>
          <a:xfrm rot="0">
            <a:off x="5876603" y="3956811"/>
            <a:ext cx="6512515" cy="5301489"/>
            <a:chOff x="0" y="0"/>
            <a:chExt cx="8683353" cy="7068652"/>
          </a:xfrm>
        </p:grpSpPr>
        <p:sp>
          <p:nvSpPr>
            <p:cNvPr name="TextBox 9" id="9"/>
            <p:cNvSpPr txBox="true"/>
            <p:nvPr/>
          </p:nvSpPr>
          <p:spPr>
            <a:xfrm rot="0">
              <a:off x="0" y="-66675"/>
              <a:ext cx="8683353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519"/>
                </a:lnSpc>
                <a:spcBef>
                  <a:spcPct val="0"/>
                </a:spcBef>
              </a:pPr>
              <a:r>
                <a:rPr lang="en-US" sz="1799" spc="269">
                  <a:solidFill>
                    <a:srgbClr val="000000"/>
                  </a:solidFill>
                  <a:latin typeface="Telegraf Ultra-Bold"/>
                </a:rPr>
                <a:t>DANZA SOTTO LA PIOGGIA</a:t>
              </a: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957962"/>
              <a:ext cx="8683353" cy="611069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5999"/>
                </a:lnSpc>
              </a:pPr>
              <a:r>
                <a:rPr lang="en-US" sz="4799">
                  <a:solidFill>
                    <a:srgbClr val="000000"/>
                  </a:solidFill>
                  <a:latin typeface="Telegraf Ultra-Bold"/>
                </a:rPr>
                <a:t>Un uomo che ballava durante un temporale è stato colpito da un fulmine. </a:t>
              </a:r>
            </a:p>
            <a:p>
              <a:pPr algn="ctr"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Ultra-Bold"/>
                </a:rPr>
                <a:t>(Ne è uscito illeso)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CE0B3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6799936" y="2914295"/>
            <a:ext cx="4688128" cy="4458409"/>
            <a:chOff x="0" y="0"/>
            <a:chExt cx="6350000" cy="603885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16794042" y="8793042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1057275" y="8936920"/>
            <a:ext cx="14913628" cy="177502"/>
            <a:chOff x="0" y="0"/>
            <a:chExt cx="48017069" cy="5715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255270"/>
              <a:ext cx="48017069" cy="69850"/>
            </a:xfrm>
            <a:custGeom>
              <a:avLst/>
              <a:gdLst/>
              <a:ahLst/>
              <a:cxnLst/>
              <a:rect r="r" b="b" t="t" l="l"/>
              <a:pathLst>
                <a:path h="69850" w="48017069">
                  <a:moveTo>
                    <a:pt x="47726240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48017069" y="69850"/>
                  </a:lnTo>
                  <a:lnTo>
                    <a:pt x="48017069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7" id="7"/>
          <p:cNvSpPr txBox="true"/>
          <p:nvPr/>
        </p:nvSpPr>
        <p:spPr>
          <a:xfrm rot="0">
            <a:off x="7505099" y="4090322"/>
            <a:ext cx="3277802" cy="26955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500"/>
              </a:lnSpc>
              <a:spcBef>
                <a:spcPct val="0"/>
              </a:spcBef>
            </a:pPr>
            <a:r>
              <a:rPr lang="en-US" sz="7500">
                <a:solidFill>
                  <a:srgbClr val="000000"/>
                </a:solidFill>
                <a:latin typeface="Telegraf Ultra-Bold"/>
              </a:rPr>
              <a:t>FAKE NEWS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-5408517" y="0"/>
            <a:ext cx="10817035" cy="10287000"/>
            <a:chOff x="0" y="0"/>
            <a:chExt cx="6350000" cy="603885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645227"/>
            </a:solidFill>
          </p:spPr>
        </p:sp>
      </p:grpSp>
      <p:grpSp>
        <p:nvGrpSpPr>
          <p:cNvPr name="Group 4" id="4"/>
          <p:cNvGrpSpPr>
            <a:grpSpLocks noChangeAspect="true"/>
          </p:cNvGrpSpPr>
          <p:nvPr/>
        </p:nvGrpSpPr>
        <p:grpSpPr>
          <a:xfrm rot="0">
            <a:off x="12879483" y="0"/>
            <a:ext cx="10817035" cy="10287000"/>
            <a:chOff x="0" y="0"/>
            <a:chExt cx="6350000" cy="603885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645227"/>
            </a:solid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16794042" y="8793042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876603" y="1504283"/>
            <a:ext cx="6534794" cy="22796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750"/>
              </a:lnSpc>
            </a:pPr>
            <a:r>
              <a:rPr lang="en-US" sz="7000">
                <a:solidFill>
                  <a:srgbClr val="000000"/>
                </a:solidFill>
                <a:latin typeface="Telegraf Ultra-Bold"/>
              </a:rPr>
              <a:t>VERO O FAKE NEWS? 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5876603" y="5924975"/>
            <a:ext cx="6512515" cy="3333325"/>
            <a:chOff x="0" y="0"/>
            <a:chExt cx="8683353" cy="4444433"/>
          </a:xfrm>
        </p:grpSpPr>
        <p:sp>
          <p:nvSpPr>
            <p:cNvPr name="TextBox 9" id="9"/>
            <p:cNvSpPr txBox="true"/>
            <p:nvPr/>
          </p:nvSpPr>
          <p:spPr>
            <a:xfrm rot="0">
              <a:off x="0" y="-66675"/>
              <a:ext cx="8683353" cy="83240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519"/>
                </a:lnSpc>
              </a:pPr>
              <a:r>
                <a:rPr lang="en-US" sz="1799" spc="269">
                  <a:solidFill>
                    <a:srgbClr val="000000"/>
                  </a:solidFill>
                  <a:latin typeface="Telegraf Ultra-Bold"/>
                </a:rPr>
                <a:t>FREE PERROQUET </a:t>
              </a:r>
            </a:p>
            <a:p>
              <a:pPr algn="ctr">
                <a:lnSpc>
                  <a:spcPts val="2519"/>
                </a:lnSpc>
                <a:spcBef>
                  <a:spcPct val="0"/>
                </a:spcBef>
              </a:pP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1361783"/>
              <a:ext cx="8683353" cy="30826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Ultra-Bold"/>
                </a:rPr>
                <a:t>Nei Paesi Bassi, un pappagallo è stato preso in custodia.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6452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644583"/>
            <a:ext cx="8284473" cy="84698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250"/>
              </a:lnSpc>
            </a:pPr>
            <a:r>
              <a:rPr lang="en-US" sz="4200">
                <a:solidFill>
                  <a:srgbClr val="FFFFFF"/>
                </a:solidFill>
                <a:latin typeface="Telegraf Medium"/>
              </a:rPr>
              <a:t>Un Inseparabile era sulla spalla del suo padrone quando è stato arrestato dalla polizia di Utrecht per taccheggio. </a:t>
            </a:r>
          </a:p>
          <a:p>
            <a:pPr>
              <a:lnSpc>
                <a:spcPts val="5250"/>
              </a:lnSpc>
            </a:pPr>
            <a:r>
              <a:rPr lang="en-US" sz="4200">
                <a:solidFill>
                  <a:srgbClr val="FFFFFF"/>
                </a:solidFill>
                <a:latin typeface="Telegraf Medium"/>
              </a:rPr>
              <a:t>Non avendo una gabbia per uccelli, lo hanno messo in una cella.</a:t>
            </a:r>
          </a:p>
          <a:p>
            <a:pPr>
              <a:lnSpc>
                <a:spcPts val="5250"/>
              </a:lnSpc>
            </a:pPr>
            <a:r>
              <a:rPr lang="en-US" sz="4200">
                <a:solidFill>
                  <a:srgbClr val="FFFFFF"/>
                </a:solidFill>
                <a:latin typeface="Telegraf Medium"/>
              </a:rPr>
              <a:t>Il proprietario è stato rilasciato il giorno stesso e se n'è andato con il pennuto sulla spalla.</a:t>
            </a:r>
          </a:p>
          <a:p>
            <a:pPr>
              <a:lnSpc>
                <a:spcPts val="5250"/>
              </a:lnSpc>
            </a:pPr>
          </a:p>
          <a:p>
            <a:pPr>
              <a:lnSpc>
                <a:spcPts val="5250"/>
              </a:lnSpc>
            </a:pPr>
          </a:p>
          <a:p>
            <a:pPr>
              <a:lnSpc>
                <a:spcPts val="5250"/>
              </a:lnSpc>
            </a:pPr>
          </a:p>
        </p:txBody>
      </p:sp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10872871" y="1852188"/>
            <a:ext cx="4688128" cy="4458409"/>
            <a:chOff x="0" y="0"/>
            <a:chExt cx="6350000" cy="603885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16794042" y="8793042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057275" y="8936920"/>
            <a:ext cx="14913628" cy="177502"/>
            <a:chOff x="0" y="0"/>
            <a:chExt cx="48017069" cy="5715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255270"/>
              <a:ext cx="48017069" cy="69850"/>
            </a:xfrm>
            <a:custGeom>
              <a:avLst/>
              <a:gdLst/>
              <a:ahLst/>
              <a:cxnLst/>
              <a:rect r="r" b="b" t="t" l="l"/>
              <a:pathLst>
                <a:path h="69850" w="48017069">
                  <a:moveTo>
                    <a:pt x="47726240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48017069" y="69850"/>
                  </a:lnTo>
                  <a:lnTo>
                    <a:pt x="48017069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11578033" y="3694965"/>
            <a:ext cx="3277802" cy="1362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500"/>
              </a:lnSpc>
              <a:spcBef>
                <a:spcPct val="0"/>
              </a:spcBef>
            </a:pPr>
            <a:r>
              <a:rPr lang="en-US" sz="7500">
                <a:solidFill>
                  <a:srgbClr val="000000"/>
                </a:solidFill>
                <a:latin typeface="Telegraf Ultra-Bold"/>
              </a:rPr>
              <a:t>VERO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28700" y="8041492"/>
            <a:ext cx="4216412" cy="368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 spc="299" u="sng">
                <a:solidFill>
                  <a:srgbClr val="FFFFFF"/>
                </a:solidFill>
                <a:latin typeface="Telegraf Bold"/>
                <a:hlinkClick r:id="rId4" tooltip="https://nypost.com/2019/09/30/bird-arrested-by-dutch-cops-after-owner-busted-for-shoplifting/"/>
              </a:rPr>
              <a:t>LI</a:t>
            </a:r>
            <a:r>
              <a:rPr lang="en-US" sz="1999" spc="299" u="sng">
                <a:solidFill>
                  <a:srgbClr val="FFFFFF"/>
                </a:solidFill>
                <a:latin typeface="Telegraf Bold"/>
              </a:rPr>
              <a:t>NK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-5408517" y="0"/>
            <a:ext cx="10817035" cy="10287000"/>
            <a:chOff x="0" y="0"/>
            <a:chExt cx="6350000" cy="603885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9B234"/>
            </a:solidFill>
          </p:spPr>
        </p:sp>
      </p:grpSp>
      <p:grpSp>
        <p:nvGrpSpPr>
          <p:cNvPr name="Group 4" id="4"/>
          <p:cNvGrpSpPr>
            <a:grpSpLocks noChangeAspect="true"/>
          </p:cNvGrpSpPr>
          <p:nvPr/>
        </p:nvGrpSpPr>
        <p:grpSpPr>
          <a:xfrm rot="0">
            <a:off x="12879483" y="0"/>
            <a:ext cx="10817035" cy="10287000"/>
            <a:chOff x="0" y="0"/>
            <a:chExt cx="6350000" cy="603885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9B234"/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5876603" y="1504283"/>
            <a:ext cx="6534794" cy="22796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750"/>
              </a:lnSpc>
            </a:pPr>
            <a:r>
              <a:rPr lang="en-US" sz="7000">
                <a:solidFill>
                  <a:srgbClr val="000000"/>
                </a:solidFill>
                <a:latin typeface="Telegraf Ultra-Bold"/>
              </a:rPr>
              <a:t>VERO O FAKE NEWS? 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6794042" y="8793042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8" id="8"/>
          <p:cNvGrpSpPr/>
          <p:nvPr/>
        </p:nvGrpSpPr>
        <p:grpSpPr>
          <a:xfrm rot="0">
            <a:off x="5876603" y="5475593"/>
            <a:ext cx="6512515" cy="3782707"/>
            <a:chOff x="0" y="0"/>
            <a:chExt cx="8683353" cy="5043609"/>
          </a:xfrm>
        </p:grpSpPr>
        <p:sp>
          <p:nvSpPr>
            <p:cNvPr name="TextBox 9" id="9"/>
            <p:cNvSpPr txBox="true"/>
            <p:nvPr/>
          </p:nvSpPr>
          <p:spPr>
            <a:xfrm rot="0">
              <a:off x="0" y="-66675"/>
              <a:ext cx="8683353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519"/>
                </a:lnSpc>
                <a:spcBef>
                  <a:spcPct val="0"/>
                </a:spcBef>
              </a:pPr>
              <a:r>
                <a:rPr lang="en-US" sz="1799" spc="269">
                  <a:solidFill>
                    <a:srgbClr val="000000"/>
                  </a:solidFill>
                  <a:latin typeface="Telegraf Ultra-Bold"/>
                </a:rPr>
                <a:t>UNA PERSONA MOLTO EQUILIBRATA</a:t>
              </a: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948437"/>
              <a:ext cx="8683353" cy="409517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Ultra-Bold"/>
                </a:rPr>
                <a:t>Nel 2008, un uomo ha fatto surf, stando in piedi su un dirigibile.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>
  <p:cSld>
    <p:bg>
      <p:bgPr>
        <a:solidFill>
          <a:srgbClr val="CE0B3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6799936" y="2914295"/>
            <a:ext cx="4688128" cy="4458409"/>
            <a:chOff x="0" y="0"/>
            <a:chExt cx="6350000" cy="603885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1057275" y="8936920"/>
            <a:ext cx="14913628" cy="177502"/>
            <a:chOff x="0" y="0"/>
            <a:chExt cx="48017069" cy="5715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255270"/>
              <a:ext cx="48017069" cy="69850"/>
            </a:xfrm>
            <a:custGeom>
              <a:avLst/>
              <a:gdLst/>
              <a:ahLst/>
              <a:cxnLst/>
              <a:rect r="r" b="b" t="t" l="l"/>
              <a:pathLst>
                <a:path h="69850" w="48017069">
                  <a:moveTo>
                    <a:pt x="47726240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48017069" y="69850"/>
                  </a:lnTo>
                  <a:lnTo>
                    <a:pt x="48017069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7505099" y="4090322"/>
            <a:ext cx="3277802" cy="26955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500"/>
              </a:lnSpc>
              <a:spcBef>
                <a:spcPct val="0"/>
              </a:spcBef>
            </a:pPr>
            <a:r>
              <a:rPr lang="en-US" sz="7500">
                <a:solidFill>
                  <a:srgbClr val="000000"/>
                </a:solidFill>
                <a:latin typeface="Telegraf Ultra-Bold"/>
              </a:rPr>
              <a:t>FAKE NEWS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DAFzqRCAdG8</dc:identifier>
  <dcterms:modified xsi:type="dcterms:W3CDTF">2011-08-01T06:04:30Z</dcterms:modified>
  <cp:revision>1</cp:revision>
  <dc:title>Quiz Fake news ITA</dc:title>
</cp:coreProperties>
</file>