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Relationship Id="rId6" Target="../media/image13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4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5.png" Type="http://schemas.openxmlformats.org/officeDocument/2006/relationships/image"/><Relationship Id="rId6" Target="../media/image16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per l'istruzione e la cultura (EACEA). Né l'Unione Europea né l'EACEA possono essere ritenute responsabili. Numero del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Padroneggiare Power Point per creare presentazioni professionali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5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Software di presentazione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369363" y="5329288"/>
            <a:ext cx="1315352" cy="1194608"/>
          </a:xfrm>
          <a:custGeom>
            <a:avLst/>
            <a:gdLst/>
            <a:ahLst/>
            <a:cxnLst/>
            <a:rect r="r" b="b" t="t" l="l"/>
            <a:pathLst>
              <a:path h="1194608" w="1315352">
                <a:moveTo>
                  <a:pt x="0" y="0"/>
                </a:moveTo>
                <a:lnTo>
                  <a:pt x="1315352" y="0"/>
                </a:lnTo>
                <a:lnTo>
                  <a:pt x="1315352" y="1194608"/>
                </a:lnTo>
                <a:lnTo>
                  <a:pt x="0" y="11946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861477" y="5050953"/>
            <a:ext cx="1819463" cy="1751278"/>
          </a:xfrm>
          <a:custGeom>
            <a:avLst/>
            <a:gdLst/>
            <a:ahLst/>
            <a:cxnLst/>
            <a:rect r="r" b="b" t="t" l="l"/>
            <a:pathLst>
              <a:path h="1751278" w="1819463">
                <a:moveTo>
                  <a:pt x="0" y="0"/>
                </a:moveTo>
                <a:lnTo>
                  <a:pt x="1819463" y="0"/>
                </a:lnTo>
                <a:lnTo>
                  <a:pt x="1819463" y="1751278"/>
                </a:lnTo>
                <a:lnTo>
                  <a:pt x="0" y="17512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388694" y="5509906"/>
            <a:ext cx="2593483" cy="833373"/>
          </a:xfrm>
          <a:custGeom>
            <a:avLst/>
            <a:gdLst/>
            <a:ahLst/>
            <a:cxnLst/>
            <a:rect r="r" b="b" t="t" l="l"/>
            <a:pathLst>
              <a:path h="833373" w="2593483">
                <a:moveTo>
                  <a:pt x="0" y="0"/>
                </a:moveTo>
                <a:lnTo>
                  <a:pt x="2593483" y="0"/>
                </a:lnTo>
                <a:lnTo>
                  <a:pt x="2593483" y="833372"/>
                </a:lnTo>
                <a:lnTo>
                  <a:pt x="0" y="8333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659716" y="4922338"/>
            <a:ext cx="1879893" cy="1879893"/>
          </a:xfrm>
          <a:custGeom>
            <a:avLst/>
            <a:gdLst/>
            <a:ahLst/>
            <a:cxnLst/>
            <a:rect r="r" b="b" t="t" l="l"/>
            <a:pathLst>
              <a:path h="1879893" w="1879893">
                <a:moveTo>
                  <a:pt x="0" y="0"/>
                </a:moveTo>
                <a:lnTo>
                  <a:pt x="1879893" y="0"/>
                </a:lnTo>
                <a:lnTo>
                  <a:pt x="1879893" y="1879893"/>
                </a:lnTo>
                <a:lnTo>
                  <a:pt x="0" y="187989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000627"/>
            <a:ext cx="16209397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Progettato per creare presentazioni visive, spesso utilizzate per scopi professionali, educativi o di comunicazione, è un pacchetto software per la progettazione di diapositive che incorporano testo, immagini, grafica, video e altri elementi multimediali. Le presentazioni possono essere generalmente proiettate con un proiettore.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763905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il software di presentazione?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4212563"/>
            <a:ext cx="7244804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Il software di presentazione più diffuso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PowerPoint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Parte del pacchetto Microsoft Office, offre un'ampia gamma di funzioni per la creazione di presentazioni professionali.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Slides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Un'applicazione di presentazione basata sul cloud di Google, che consente di creare, modificare e collaborare a presentazioni online.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Canva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Offre uno strumento di progettazione online che comprende anche modelli di presentazione. È apprezzato per la facilità d'uso e le caratteristiche di progettazione.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Prezi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Questo software di presentazione online si distingue per il suo approccio non lineare. Permette di creare presentazioni visivamente dinamiche.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6083273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Aggiungere, eliminare e riorganizzare le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slide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strutturare la presentazione, utilizzando modelli predefiniti.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Aggiungere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testo alle diapositive (modificandone la formattazione).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Inserire immagini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icone, grafici e forme per illustrare le proprie idee.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Integrare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video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file audio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per presentazioni multimediali.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Creare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grafici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diagrammi e tabelle per visualizzare dati e statistiche.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AdAggiungere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transizioni tra le diapositive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animazioni agli oggetti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per rendere la presentazione più dinamica.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Aggiungere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note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il presentatore che non sono visibili durante la presentazione dal vivo.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144399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caratteristiche principali del software di presentazione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386051" y="4483254"/>
            <a:ext cx="12843102" cy="4932164"/>
          </a:xfrm>
          <a:custGeom>
            <a:avLst/>
            <a:gdLst/>
            <a:ahLst/>
            <a:cxnLst/>
            <a:rect r="r" b="b" t="t" l="l"/>
            <a:pathLst>
              <a:path h="4932164" w="12843102">
                <a:moveTo>
                  <a:pt x="0" y="0"/>
                </a:moveTo>
                <a:lnTo>
                  <a:pt x="12843102" y="0"/>
                </a:lnTo>
                <a:lnTo>
                  <a:pt x="12843102" y="4932164"/>
                </a:lnTo>
                <a:lnTo>
                  <a:pt x="0" y="493216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2663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345682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Creare e organizzare le diapositive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16264360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 "Nuova diapositiva", si aggiunge una nuova diapositiva scegliendo il modello che meglio si adatta al contenuto che vi sarà incluso. Per spostare una diapositiva, è sufficiente selezionarla facendo clic con il tasto sinistro del mouse e spostarla.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4609389"/>
            <a:ext cx="3368044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eliminare una diapositiva, è sufficiente fare clic con il tasto destro del mouse sulla diapositiva e selezionare "Elimina diapositiva".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752483" y="4326136"/>
            <a:ext cx="13177679" cy="2642282"/>
          </a:xfrm>
          <a:custGeom>
            <a:avLst/>
            <a:gdLst/>
            <a:ahLst/>
            <a:cxnLst/>
            <a:rect r="r" b="b" t="t" l="l"/>
            <a:pathLst>
              <a:path h="2642282" w="13177679">
                <a:moveTo>
                  <a:pt x="0" y="0"/>
                </a:moveTo>
                <a:lnTo>
                  <a:pt x="13177679" y="0"/>
                </a:lnTo>
                <a:lnTo>
                  <a:pt x="13177679" y="2642282"/>
                </a:lnTo>
                <a:lnTo>
                  <a:pt x="0" y="26422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384198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Inserire testo, immagini e grafica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14376540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sulla scheda 'Inserisci', è possibile inserire diversi elementi per illustrare meglio la presentazione: testo, immagini, grafici, tabelle, forme e persino video o file audio.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7311318"/>
            <a:ext cx="1460332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Come per Word ed Excel, se si aggiunge del testo, è possibile modificarne il layout (colore, carattere, dimensione, etc.).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487891"/>
            <a:ext cx="10512291" cy="2256565"/>
          </a:xfrm>
          <a:custGeom>
            <a:avLst/>
            <a:gdLst/>
            <a:ahLst/>
            <a:cxnLst/>
            <a:rect r="r" b="b" t="t" l="l"/>
            <a:pathLst>
              <a:path h="2256565" w="10512291">
                <a:moveTo>
                  <a:pt x="0" y="0"/>
                </a:moveTo>
                <a:lnTo>
                  <a:pt x="10512290" y="0"/>
                </a:lnTo>
                <a:lnTo>
                  <a:pt x="10512290" y="2256565"/>
                </a:lnTo>
                <a:lnTo>
                  <a:pt x="0" y="22565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7670137"/>
            <a:ext cx="10512291" cy="1780563"/>
          </a:xfrm>
          <a:custGeom>
            <a:avLst/>
            <a:gdLst/>
            <a:ahLst/>
            <a:cxnLst/>
            <a:rect r="r" b="b" t="t" l="l"/>
            <a:pathLst>
              <a:path h="1780563" w="10512291">
                <a:moveTo>
                  <a:pt x="0" y="0"/>
                </a:moveTo>
                <a:lnTo>
                  <a:pt x="10512290" y="0"/>
                </a:lnTo>
                <a:lnTo>
                  <a:pt x="10512290" y="1780563"/>
                </a:lnTo>
                <a:lnTo>
                  <a:pt x="0" y="17805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7" id="7"/>
          <p:cNvSpPr txBox="true"/>
          <p:nvPr/>
        </p:nvSpPr>
        <p:spPr>
          <a:xfrm rot="0">
            <a:off x="553622" y="1270067"/>
            <a:ext cx="10011668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Aggiungere una transizione tra le diapositive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2295635"/>
            <a:ext cx="1621581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sulla scheda 'Transizioni', è possibile inserire effetti di transizione tra le diapositive per rendere la presentazione più dinamica.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5873044"/>
            <a:ext cx="17734378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Aggiungere un'animazione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sulla scheda 'Animazioni', è possibile animare il testo o un oggetto (immagine, forma, etc.) per dare vita alla presentazione.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81541" y="4326136"/>
            <a:ext cx="15987895" cy="4171413"/>
          </a:xfrm>
          <a:custGeom>
            <a:avLst/>
            <a:gdLst/>
            <a:ahLst/>
            <a:cxnLst/>
            <a:rect r="r" b="b" t="t" l="l"/>
            <a:pathLst>
              <a:path h="4171413" w="15987895">
                <a:moveTo>
                  <a:pt x="0" y="0"/>
                </a:moveTo>
                <a:lnTo>
                  <a:pt x="15987896" y="0"/>
                </a:lnTo>
                <a:lnTo>
                  <a:pt x="15987896" y="4171413"/>
                </a:lnTo>
                <a:lnTo>
                  <a:pt x="0" y="41714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14017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478884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Utilizzare modelli di progettazione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14969791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sulla scheda "Design", è possibile personalizzare il layout dello sfondo e le dimensioni delle diapositive, oltre a utilizzare uno dei modelli di tema disponibili.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1516835"/>
            <a:ext cx="10011668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Ora tocca a te!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3085328"/>
            <a:ext cx="15853713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Riprodurre le funzioni scoperte creando una presentazione su un argomento a scelta (da concordare con il trainer).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La presentazione deve contenere almeno due diapositive, testo, almeno un'immagine, almeno un effetto di transizione e un effetto di animazione.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via!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DAF0a3e9e88</dc:identifier>
  <dcterms:modified xsi:type="dcterms:W3CDTF">2011-08-01T06:04:30Z</dcterms:modified>
  <cp:revision>1</cp:revision>
  <dc:title>Presentation software ITA </dc:title>
</cp:coreProperties>
</file>