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DI VALUTAZIONE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Modulo 3 - Padroneggiare i software di elaborazione testi e fogli di calcolo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Inizia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009081" y="2353223"/>
            <a:ext cx="5947756" cy="6043672"/>
            <a:chOff x="0" y="0"/>
            <a:chExt cx="7930341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930341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Quale software viene comunemente utilizzato per creare documenti di testo, come relazioni e lettere?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930341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</a:t>
              </a: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EXCEL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POWERPOINT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Quale funzione del software di elaborazione testi consente di modificare la dimensione dei caratteri?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SOMANDA 2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COPIA E INCOLLA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5488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FORMATTAZIONE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CORREZIONE AUTOMATICA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INSERIRE LE IMMAGINI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uno dei principali utilizzi dei fogli di calcolo?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3 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CREARE PRESENTAZIONI ANIMATE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710467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GESTIONE E ANALISI DEI DATI IN FORMATO DI FOGLIO ELETTRONICO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ORGANIZZARE I FILE AUDIO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79485" y="7211562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DISEGNARE ILLUSTRAZIONI ARTISTICHE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è la caratteristica principale dei fogli di calcolo che consente di effettuare calcoli automatici sui dati?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DOMANDA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LAYOUT DI PAGINA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CREAZIONE DELLA GRAFICA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2746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IMPORTAZIONE DI VIDEO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281703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FORMULE E FUNZIONI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RISPOSTE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Formule e funzioni.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5196857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Gestione e analisi dei dati in formato di foglio elettronico.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Formattazione.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DAFzw8RwaDw</dc:identifier>
  <dcterms:modified xsi:type="dcterms:W3CDTF">2011-08-01T06:04:30Z</dcterms:modified>
  <cp:revision>1</cp:revision>
  <dc:title>Assessment Test - Module 3 ITA </dc:title>
</cp:coreProperties>
</file>