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per l'istruzione e la cultura (EACEA). Né l'Unione Europea né l'EACEA possono essere ritenute responsabili. Numero del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Collaborare efficacemente online con Google Drive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5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Servizi di archiviazione e condivisione online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127352" y="5050953"/>
            <a:ext cx="1799375" cy="1703898"/>
          </a:xfrm>
          <a:custGeom>
            <a:avLst/>
            <a:gdLst/>
            <a:ahLst/>
            <a:cxnLst/>
            <a:rect r="r" b="b" t="t" l="l"/>
            <a:pathLst>
              <a:path h="1703898" w="1799375">
                <a:moveTo>
                  <a:pt x="0" y="0"/>
                </a:moveTo>
                <a:lnTo>
                  <a:pt x="1799375" y="0"/>
                </a:lnTo>
                <a:lnTo>
                  <a:pt x="1799375" y="1703898"/>
                </a:lnTo>
                <a:lnTo>
                  <a:pt x="0" y="17038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028311" y="4764660"/>
            <a:ext cx="3485795" cy="2323863"/>
          </a:xfrm>
          <a:custGeom>
            <a:avLst/>
            <a:gdLst/>
            <a:ahLst/>
            <a:cxnLst/>
            <a:rect r="r" b="b" t="t" l="l"/>
            <a:pathLst>
              <a:path h="2323863" w="3485795">
                <a:moveTo>
                  <a:pt x="0" y="0"/>
                </a:moveTo>
                <a:lnTo>
                  <a:pt x="3485795" y="0"/>
                </a:lnTo>
                <a:lnTo>
                  <a:pt x="3485795" y="2323864"/>
                </a:lnTo>
                <a:lnTo>
                  <a:pt x="0" y="232386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693333" y="5304226"/>
            <a:ext cx="1984206" cy="1116116"/>
          </a:xfrm>
          <a:custGeom>
            <a:avLst/>
            <a:gdLst/>
            <a:ahLst/>
            <a:cxnLst/>
            <a:rect r="r" b="b" t="t" l="l"/>
            <a:pathLst>
              <a:path h="1116116" w="1984206">
                <a:moveTo>
                  <a:pt x="0" y="0"/>
                </a:moveTo>
                <a:lnTo>
                  <a:pt x="1984206" y="0"/>
                </a:lnTo>
                <a:lnTo>
                  <a:pt x="1984206" y="1116116"/>
                </a:lnTo>
                <a:lnTo>
                  <a:pt x="0" y="111611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016797" y="5380776"/>
            <a:ext cx="3165732" cy="1091632"/>
          </a:xfrm>
          <a:custGeom>
            <a:avLst/>
            <a:gdLst/>
            <a:ahLst/>
            <a:cxnLst/>
            <a:rect r="r" b="b" t="t" l="l"/>
            <a:pathLst>
              <a:path h="1091632" w="3165732">
                <a:moveTo>
                  <a:pt x="0" y="0"/>
                </a:moveTo>
                <a:lnTo>
                  <a:pt x="3165732" y="0"/>
                </a:lnTo>
                <a:lnTo>
                  <a:pt x="3165732" y="1091632"/>
                </a:lnTo>
                <a:lnTo>
                  <a:pt x="0" y="109163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000627"/>
            <a:ext cx="16204985" cy="20302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1"/>
              </a:lnSpc>
              <a:spcBef>
                <a:spcPct val="0"/>
              </a:spcBef>
            </a:pPr>
            <a:r>
              <a:rPr lang="en-US" sz="2922">
                <a:solidFill>
                  <a:srgbClr val="000000"/>
                </a:solidFill>
                <a:latin typeface="Open Sans"/>
              </a:rPr>
              <a:t>È una piattaforma che consente agli utenti di archiviare, gestire e accedere ai propri file e dati su server remoti via Internet, invece di archiviare i file localmente su un computer o un dispositivo di archiviazione fisico. I dati possono essere consultati da qualsiasi dispositivo connesso a Internet.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884321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un servizio di archiviazione online?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4212563"/>
            <a:ext cx="7650807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servizi di archiviazione online più diffusi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Drive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Offerto da Google, offre 15 GB di spazio di archiviazione gratuito con una stretta integrazione con altri servizi Google come Gmail e Google Docs.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Dropbox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Offre uno spazio di archiviazione gratuito limitato, con la possibilità di aumentare lo spazio attraverso piani a pagamento. È ampiamente utilizzato per scopi commerciali.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One Drive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Integrato con Microsoft 365, offre una stretta integrazione con le applicazioni Microsoft. Gli utenti beneficiano generalmente di 5 GB di spazio di archiviazione gratuito.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Amazon S3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Questo servizio di archiviazione online è ampiamente utilizzato dalle aziende. È estremamente flessibile per soddisfare le esigenze di aziende di tutte le dimensioni.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6083273" cy="7159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Gli utenti possono caricare file, documenti, foto e video sul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servizio di archiviazione online.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dati archiviati possono essere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sincronizzati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automaticamente su più dispositivi, rendendoli accessibili da qualsiasi dispositivo connesso a Internet.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È possibile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condividere file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o cartelle con altri utenti inviando loro i link di accesso e impostando le autorizzazioni per controllare cosa possono fare con i file condivisi.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Alcuni servizi di archiviazione online includono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strumenti di collaborazione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che consentono a più utenti di lavorare insieme su documenti, fogli di calcolo e presentazioni in tempo reale.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servizi di archiviazione online offrono generalmente funzioni di sicurezza per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proteggere i dati degli utenti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nonché backup automatici per evitare la perdita di dati.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212339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dei servizi di archiviazione online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144000" y="2217596"/>
            <a:ext cx="5584302" cy="6315870"/>
          </a:xfrm>
          <a:custGeom>
            <a:avLst/>
            <a:gdLst/>
            <a:ahLst/>
            <a:cxnLst/>
            <a:rect r="r" b="b" t="t" l="l"/>
            <a:pathLst>
              <a:path h="6315870" w="5584302">
                <a:moveTo>
                  <a:pt x="0" y="0"/>
                </a:moveTo>
                <a:lnTo>
                  <a:pt x="5584302" y="0"/>
                </a:lnTo>
                <a:lnTo>
                  <a:pt x="5584302" y="6315870"/>
                </a:lnTo>
                <a:lnTo>
                  <a:pt x="0" y="631587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149891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Drive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743185"/>
            <a:ext cx="7969098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Caricare un file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 sinistra dello schermo, facendo clic su "Nuovo", sono disponibili diverse opzioni. È possibile creare una nuova cartella, importare un file o una cartella o creare un documento utilizzando i servizi integrati di Google (ad esempio, Google Docs e Google Sheets).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326480" y="3278843"/>
            <a:ext cx="8080855" cy="4000023"/>
          </a:xfrm>
          <a:custGeom>
            <a:avLst/>
            <a:gdLst/>
            <a:ahLst/>
            <a:cxnLst/>
            <a:rect r="r" b="b" t="t" l="l"/>
            <a:pathLst>
              <a:path h="4000023" w="8080855">
                <a:moveTo>
                  <a:pt x="0" y="0"/>
                </a:moveTo>
                <a:lnTo>
                  <a:pt x="8080855" y="0"/>
                </a:lnTo>
                <a:lnTo>
                  <a:pt x="8080855" y="4000024"/>
                </a:lnTo>
                <a:lnTo>
                  <a:pt x="0" y="40000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1498910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Drive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Condividere un file con altri utenti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7103130" cy="6054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Aprire il file o la cartella che si desidera condividere e fare clic su "Condividi". È possibile condividere il documento aggiungendo gli indirizzi e-mail dei colleghi (verrà inviata un'e-mail) o copiando il link per inviarlo successivamente. Potete anche decidere come accedere al documento e quale ruolo avranno i vostri colleghi (lettore, opinionista o redattore).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1516835"/>
            <a:ext cx="823406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Drive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Ora tocca a te!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3085328"/>
            <a:ext cx="15853713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Riproducete le funzioni che avete scoperto creando una cartella "Training" nel vostro Google Drive.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Caricate la vostra presentazione Power Point e condividetela con il resto del gruppo e con il vostro trainer.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via!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2499151" y="5571262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6" y="0"/>
                </a:lnTo>
                <a:lnTo>
                  <a:pt x="35921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DAF0azz-yp8</dc:identifier>
  <dcterms:modified xsi:type="dcterms:W3CDTF">2011-08-01T06:04:30Z</dcterms:modified>
  <cp:revision>1</cp:revision>
  <dc:title>Online storage and sharing services ITA </dc:title>
</cp:coreProperties>
</file>