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DI VALUTAZIONE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Modulo 1 - Nozioni base del digitale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501597" y="8672431"/>
            <a:ext cx="1284807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la differenza principale tra un browser web e un'app software?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84138" y="2835408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BROWSER WEB È UN SOFTWARE, MENTRE UN'APP È UNA PAGINA WEB.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84138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BROWSER WEB È UNA PAGINA WEB, MENTRE UN'APP È UN SOFTWARE.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95710"/>
            <a:ext cx="5959727" cy="1906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NON C'È ALCUNA DIFFERENZA TRA LE DUE COSE.</a:t>
            </a: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  <a:spcBef>
                <a:spcPct val="0"/>
              </a:spcBef>
            </a:pP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1258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NON LO SO</a:t>
            </a: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Perché è importante valutare criticamente la qualità delle informazioni trovate su Internet?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PERCHÉ TUTTE LE INFORMAZIONI SU INTERNET SONO SEMPRE AFFIDABILI.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38438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PERCHÉ EVITA DI PERDERE TEMPO.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7221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PERCHÉ TUTTE LE INFORMAZIONI SU INTERNET SONO SEMPRE SBAGLIATE.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6925812"/>
            <a:ext cx="5907485" cy="94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PERCHÉ LA QUALITÀ DELLE INFORMAZIONI VARIA E PUÒ INFLUENZARE LE NOSTRE DECISIONI.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Quando clicca e si trascina con il mouse, quale risultato si ottiene?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SI SELEZIONA UN ELEMENTO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SI SELEZIONA IL TESTO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SI SPOSTA UN ELEMENTO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SI APRE UNA CARTELLA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Se si utilizza la scorciatoia da tastiera Ctrl+V, che cosa succede?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SI RICERCA UN ELEMENTO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SI INCOLLA UN ELEMENTO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SI COPIA UN ELEMENTO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SI SOSTITUISCE UN ELEMENTO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18224" y="-1398829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18224" y="-1470142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36014" y="1573933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36014" y="1412008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18224" y="-1667511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36014" y="1383433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2242597" y="3361378"/>
            <a:ext cx="13692590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Perché la qualità delle informazioni varia e può influenzare le nostre decisioni.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80695" y="3562197"/>
            <a:ext cx="746996" cy="746996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259227" y="368627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20" id="20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2" id="22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4" id="24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6" id="26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8" id="28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0" id="30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242597" y="1917685"/>
            <a:ext cx="1434046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Un browser web è una pagina web, mentre un'app è un software.</a:t>
            </a:r>
          </a:p>
        </p:txBody>
      </p:sp>
      <p:grpSp>
        <p:nvGrpSpPr>
          <p:cNvPr name="Group 36" id="36"/>
          <p:cNvGrpSpPr/>
          <p:nvPr/>
        </p:nvGrpSpPr>
        <p:grpSpPr>
          <a:xfrm rot="-5400000">
            <a:off x="5873571" y="4200553"/>
            <a:ext cx="964078" cy="2377521"/>
            <a:chOff x="0" y="0"/>
            <a:chExt cx="2354580" cy="5806652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2353310" cy="5806653"/>
            </a:xfrm>
            <a:custGeom>
              <a:avLst/>
              <a:gdLst/>
              <a:ahLst/>
              <a:cxnLst/>
              <a:rect r="r" b="b" t="t" l="l"/>
              <a:pathLst>
                <a:path h="5806653" w="2353310">
                  <a:moveTo>
                    <a:pt x="784860" y="5739342"/>
                  </a:moveTo>
                  <a:cubicBezTo>
                    <a:pt x="905510" y="5779982"/>
                    <a:pt x="1042670" y="5806653"/>
                    <a:pt x="1177290" y="5806653"/>
                  </a:cubicBezTo>
                  <a:cubicBezTo>
                    <a:pt x="1311910" y="5806653"/>
                    <a:pt x="1441450" y="5783792"/>
                    <a:pt x="1560830" y="5743153"/>
                  </a:cubicBezTo>
                  <a:cubicBezTo>
                    <a:pt x="1563370" y="5741882"/>
                    <a:pt x="1565910" y="5741882"/>
                    <a:pt x="1568450" y="5740612"/>
                  </a:cubicBezTo>
                  <a:cubicBezTo>
                    <a:pt x="2016760" y="5578053"/>
                    <a:pt x="2346960" y="5148792"/>
                    <a:pt x="2353310" y="463810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634573"/>
                  </a:lnTo>
                  <a:cubicBezTo>
                    <a:pt x="6350" y="5151332"/>
                    <a:pt x="331470" y="5580592"/>
                    <a:pt x="784860" y="573934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8" id="38"/>
          <p:cNvGrpSpPr/>
          <p:nvPr/>
        </p:nvGrpSpPr>
        <p:grpSpPr>
          <a:xfrm rot="5400000">
            <a:off x="3036014" y="2919010"/>
            <a:ext cx="964078" cy="4940606"/>
            <a:chOff x="0" y="0"/>
            <a:chExt cx="2354580" cy="12066509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0" id="40"/>
          <p:cNvSpPr txBox="true"/>
          <p:nvPr/>
        </p:nvSpPr>
        <p:spPr>
          <a:xfrm rot="0">
            <a:off x="2242597" y="5097775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Si sposta un elemento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1180695" y="5016439"/>
            <a:ext cx="746996" cy="746996"/>
            <a:chOff x="0" y="0"/>
            <a:chExt cx="6350000" cy="63500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43" id="43"/>
          <p:cNvSpPr txBox="true"/>
          <p:nvPr/>
        </p:nvSpPr>
        <p:spPr>
          <a:xfrm rot="0">
            <a:off x="1259227" y="514540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44" id="44"/>
          <p:cNvGrpSpPr/>
          <p:nvPr/>
        </p:nvGrpSpPr>
        <p:grpSpPr>
          <a:xfrm rot="-5400000">
            <a:off x="5864046" y="5536105"/>
            <a:ext cx="964078" cy="2396571"/>
            <a:chOff x="0" y="0"/>
            <a:chExt cx="2354580" cy="5853178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2353310" cy="5853178"/>
            </a:xfrm>
            <a:custGeom>
              <a:avLst/>
              <a:gdLst/>
              <a:ahLst/>
              <a:cxnLst/>
              <a:rect r="r" b="b" t="t" l="l"/>
              <a:pathLst>
                <a:path h="5853178" w="2353310">
                  <a:moveTo>
                    <a:pt x="784860" y="5785869"/>
                  </a:moveTo>
                  <a:cubicBezTo>
                    <a:pt x="905510" y="5826508"/>
                    <a:pt x="1042670" y="5853178"/>
                    <a:pt x="1177290" y="5853178"/>
                  </a:cubicBezTo>
                  <a:cubicBezTo>
                    <a:pt x="1311910" y="5853178"/>
                    <a:pt x="1441450" y="5830319"/>
                    <a:pt x="1560830" y="5789678"/>
                  </a:cubicBezTo>
                  <a:cubicBezTo>
                    <a:pt x="1563370" y="5788408"/>
                    <a:pt x="1565910" y="5788408"/>
                    <a:pt x="1568450" y="5787139"/>
                  </a:cubicBezTo>
                  <a:cubicBezTo>
                    <a:pt x="2016760" y="5624578"/>
                    <a:pt x="2346960" y="5195319"/>
                    <a:pt x="2353310" y="468448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680920"/>
                  </a:lnTo>
                  <a:cubicBezTo>
                    <a:pt x="6350" y="5197858"/>
                    <a:pt x="331470" y="5627119"/>
                    <a:pt x="784860" y="578586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6" id="46"/>
          <p:cNvGrpSpPr/>
          <p:nvPr/>
        </p:nvGrpSpPr>
        <p:grpSpPr>
          <a:xfrm rot="5400000">
            <a:off x="3016964" y="4264088"/>
            <a:ext cx="964078" cy="4940606"/>
            <a:chOff x="0" y="0"/>
            <a:chExt cx="2354580" cy="12066509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8" id="48"/>
          <p:cNvSpPr txBox="true"/>
          <p:nvPr/>
        </p:nvSpPr>
        <p:spPr>
          <a:xfrm rot="0">
            <a:off x="2223547" y="644285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Si incolla un elemento</a:t>
            </a:r>
          </a:p>
        </p:txBody>
      </p:sp>
      <p:grpSp>
        <p:nvGrpSpPr>
          <p:cNvPr name="Group 49" id="49"/>
          <p:cNvGrpSpPr/>
          <p:nvPr/>
        </p:nvGrpSpPr>
        <p:grpSpPr>
          <a:xfrm rot="0">
            <a:off x="1161645" y="6361517"/>
            <a:ext cx="746996" cy="746996"/>
            <a:chOff x="0" y="0"/>
            <a:chExt cx="6350000" cy="6350000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1" id="51"/>
          <p:cNvSpPr txBox="true"/>
          <p:nvPr/>
        </p:nvSpPr>
        <p:spPr>
          <a:xfrm rot="0">
            <a:off x="1240177" y="649047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DAFzqRB5ROk</dc:identifier>
  <dcterms:modified xsi:type="dcterms:W3CDTF">2011-08-01T06:04:30Z</dcterms:modified>
  <cp:revision>1</cp:revision>
  <dc:title>Test d'évaluation - Module 1 ITA </dc:title>
</cp:coreProperties>
</file>