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Relationship Id="rId6" Target="http://www.linkedin.com" TargetMode="External" Type="http://schemas.openxmlformats.org/officeDocument/2006/relationships/hyperlink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http://www.remove.bg" TargetMode="External" Type="http://schemas.openxmlformats.org/officeDocument/2006/relationships/hyperlink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http://www.canva.com" TargetMode="External" Type="http://schemas.openxmlformats.org/officeDocument/2006/relationships/hyperlink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16.png" Type="http://schemas.openxmlformats.org/officeDocument/2006/relationships/image"/><Relationship Id="rId9" Target="../media/image1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8.png" Type="http://schemas.openxmlformats.org/officeDocument/2006/relationships/image"/><Relationship Id="rId6" Target="../media/image19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16.png" Type="http://schemas.openxmlformats.org/officeDocument/2006/relationships/image"/><Relationship Id="rId8" Target="../media/image17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20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europea per l'istruzione e la cultura (EACEA). Né l'Unione Europea né l'EACEA possono essere ritenute responsabili. Numero di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83175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Il social network professionale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Module 2 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LinkedIn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744349" y="5549544"/>
            <a:ext cx="1125925" cy="1087029"/>
          </a:xfrm>
          <a:custGeom>
            <a:avLst/>
            <a:gdLst/>
            <a:ahLst/>
            <a:cxnLst/>
            <a:rect r="r" b="b" t="t" l="l"/>
            <a:pathLst>
              <a:path h="1087029" w="1125925">
                <a:moveTo>
                  <a:pt x="0" y="0"/>
                </a:moveTo>
                <a:lnTo>
                  <a:pt x="1125925" y="0"/>
                </a:lnTo>
                <a:lnTo>
                  <a:pt x="1125925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594301" y="5549544"/>
            <a:ext cx="1099397" cy="1087029"/>
          </a:xfrm>
          <a:custGeom>
            <a:avLst/>
            <a:gdLst/>
            <a:ahLst/>
            <a:cxnLst/>
            <a:rect r="r" b="b" t="t" l="l"/>
            <a:pathLst>
              <a:path h="1087029" w="1099397">
                <a:moveTo>
                  <a:pt x="0" y="0"/>
                </a:moveTo>
                <a:lnTo>
                  <a:pt x="1099398" y="0"/>
                </a:lnTo>
                <a:lnTo>
                  <a:pt x="1099398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435080" y="5549544"/>
            <a:ext cx="1087029" cy="1087029"/>
          </a:xfrm>
          <a:custGeom>
            <a:avLst/>
            <a:gdLst/>
            <a:ahLst/>
            <a:cxnLst/>
            <a:rect r="r" b="b" t="t" l="l"/>
            <a:pathLst>
              <a:path h="1087029" w="1087029">
                <a:moveTo>
                  <a:pt x="0" y="0"/>
                </a:moveTo>
                <a:lnTo>
                  <a:pt x="1087029" y="0"/>
                </a:lnTo>
                <a:lnTo>
                  <a:pt x="1087029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76" y="2016166"/>
            <a:ext cx="16196454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È un social network professionale creato per aiutare le persone a creare e mantenere connessioni professionali, cercare opportunità di lavoro, condividere informazioni relative al lavoro e collaborare nel contesto del mondo professionale.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L'84% delle persone che hanno cercato un lavoro sui social network lo hanno trovato grazie a LinkedIn!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40636"/>
            <a:ext cx="383902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cos’è LinkedIn?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4613231"/>
            <a:ext cx="433313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Quali sono i vantaggi?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85302" y="6758433"/>
            <a:ext cx="4044020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Networking professionale</a:t>
            </a:r>
          </a:p>
          <a:p>
            <a:pPr algn="ctr"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Creare connessioni con colleghi, recruiters e aziende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121990" y="6758433"/>
            <a:ext cx="4044020" cy="30594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Opportunità di carriera</a:t>
            </a:r>
          </a:p>
          <a:p>
            <a:pPr algn="ctr"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Trovare le offerte di lavoro che corrispondono al proprio profilo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956585" y="6758433"/>
            <a:ext cx="4236001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Visibilità professionale</a:t>
            </a:r>
          </a:p>
          <a:p>
            <a:pPr algn="ctr"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Mettere in evidenza la propria esperienza e le proprie competenze per incrementare il profilo.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763699" y="3792567"/>
            <a:ext cx="9966476" cy="5940816"/>
          </a:xfrm>
          <a:custGeom>
            <a:avLst/>
            <a:gdLst/>
            <a:ahLst/>
            <a:cxnLst/>
            <a:rect r="r" b="b" t="t" l="l"/>
            <a:pathLst>
              <a:path h="5940816" w="9966476">
                <a:moveTo>
                  <a:pt x="0" y="0"/>
                </a:moveTo>
                <a:lnTo>
                  <a:pt x="9966476" y="0"/>
                </a:lnTo>
                <a:lnTo>
                  <a:pt x="9966476" y="5940816"/>
                </a:lnTo>
                <a:lnTo>
                  <a:pt x="0" y="59408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3601" r="-63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2276144"/>
            <a:ext cx="14803710" cy="10020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Andare su </a:t>
            </a:r>
            <a:r>
              <a:rPr lang="en-US" sz="2923" u="sng">
                <a:solidFill>
                  <a:srgbClr val="000000"/>
                </a:solidFill>
                <a:latin typeface="Open Sans"/>
                <a:hlinkClick r:id="rId6" tooltip="http://www.linkedin.com"/>
              </a:rPr>
              <a:t>www.linkedin.com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,compilare i campi con i propri dati personali e cliccare su "Registrati".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530170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Creare un profilo LinkedIn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3259167"/>
            <a:ext cx="6210077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Utilizzare preferibilmente un indirizzo e-mail professionale.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Ricordarsi di confermare la registrazione cliccando sul link contenuto nell'email che si riceverà.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276144"/>
            <a:ext cx="15537675" cy="5116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Scegliere la foto profilo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Questa è la prima immagine che le persone vedranno quando visiteranno il profilo. Svolge un ruolo cruciale nella percezione della professionalità e della personalità.</a:t>
            </a:r>
          </a:p>
          <a:p>
            <a:pPr>
              <a:lnSpc>
                <a:spcPts val="4092"/>
              </a:lnSpc>
            </a:pP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Foto recente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Ben incorniciata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Professionale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Prestare attenzione allo sfondo 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Essere da soli nella foto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Essere se stessi 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6844880" y="4751285"/>
            <a:ext cx="10820853" cy="3156082"/>
          </a:xfrm>
          <a:custGeom>
            <a:avLst/>
            <a:gdLst/>
            <a:ahLst/>
            <a:cxnLst/>
            <a:rect r="r" b="b" t="t" l="l"/>
            <a:pathLst>
              <a:path h="3156082" w="10820853">
                <a:moveTo>
                  <a:pt x="0" y="0"/>
                </a:moveTo>
                <a:lnTo>
                  <a:pt x="10820853" y="0"/>
                </a:lnTo>
                <a:lnTo>
                  <a:pt x="10820853" y="3156082"/>
                </a:lnTo>
                <a:lnTo>
                  <a:pt x="0" y="31560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544204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Costruire il profilo LinkedIn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8602692"/>
            <a:ext cx="1711211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Per approfondire: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provare i siti che rimuovono lo sfondo da un'immagine! Ad esempio:  </a:t>
            </a:r>
            <a:r>
              <a:rPr lang="en-US" sz="3123" u="sng">
                <a:solidFill>
                  <a:srgbClr val="000000"/>
                </a:solidFill>
                <a:latin typeface="Open Sans"/>
                <a:hlinkClick r:id="rId6" tooltip="http://www.remove.bg"/>
              </a:rPr>
              <a:t>Remove.bg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276144"/>
            <a:ext cx="15537675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Scegliere il banner del profilo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Il banner del profilo è una potente opportunità visiva per integrare la foto del profilo e comunicare di più su di se e sui propri interessi professionali.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1516835"/>
            <a:ext cx="5545187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Costruire il profilo LinkedIn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119494" y="5921575"/>
            <a:ext cx="7054560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Scrivere un opuscolo</a:t>
            </a:r>
          </a:p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Troppe informazioni</a:t>
            </a:r>
          </a:p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Non rispettare il formato</a:t>
            </a:r>
          </a:p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Utilizzare più di 3 colori principali e 3 font diversi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5921575"/>
            <a:ext cx="7671049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Personalizzare il suo banner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Scrivere una frase che riflette la propria personalità e/o la propria professione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Utilizzare le dimensioni 1584x396 pixel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9012216"/>
            <a:ext cx="1711211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Per approfondire: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creare il proprio banner su </a:t>
            </a:r>
            <a:r>
              <a:rPr lang="en-US" sz="3123" u="sng">
                <a:solidFill>
                  <a:srgbClr val="000000"/>
                </a:solidFill>
                <a:latin typeface="Open Sans"/>
                <a:hlinkClick r:id="rId5" tooltip="http://www.canva.com"/>
              </a:rPr>
              <a:t>Canva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553622" y="4451150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3" y="0"/>
                </a:lnTo>
                <a:lnTo>
                  <a:pt x="1470203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758950" y="4451150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3" y="0"/>
                </a:lnTo>
                <a:lnTo>
                  <a:pt x="1470203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276144"/>
            <a:ext cx="15537675" cy="5631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Completare il titolo e il riassunto professionale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Questi sono i biglietti da visita. Devono riflettere la personalità e la competenza professionale. 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Essere se stesso: il titolo deve rappresentarvi come professionisti. 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Mostrare la propria passione: esprimere ciò che è motivante nel proprio settore. 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Essere creativo: utilizzare parole che vi descrivano in modo unico.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 </a:t>
            </a:r>
          </a:p>
          <a:p>
            <a:pPr>
              <a:lnSpc>
                <a:spcPts val="4092"/>
              </a:lnSpc>
            </a:pPr>
          </a:p>
          <a:p>
            <a:pPr>
              <a:lnSpc>
                <a:spcPts val="4092"/>
              </a:lnSpc>
            </a:pPr>
            <a:r>
              <a:rPr lang="en-US" sz="2923" u="sng">
                <a:solidFill>
                  <a:srgbClr val="000000"/>
                </a:solidFill>
                <a:latin typeface="Open Sans"/>
              </a:rPr>
              <a:t>Esempio di titoli personalizzati:</a:t>
            </a:r>
          </a:p>
          <a:p>
            <a:pPr>
              <a:lnSpc>
                <a:spcPts val="4092"/>
              </a:lnSpc>
            </a:pP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"Appassionato di innovazione tecnologica e sviluppo sostenibile".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"Appassionato di risoluzione di problemi nel marketing".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342335">
            <a:off x="14325972" y="7066422"/>
            <a:ext cx="2807866" cy="2057400"/>
          </a:xfrm>
          <a:custGeom>
            <a:avLst/>
            <a:gdLst/>
            <a:ahLst/>
            <a:cxnLst/>
            <a:rect r="r" b="b" t="t" l="l"/>
            <a:pathLst>
              <a:path h="2057400" w="2807866">
                <a:moveTo>
                  <a:pt x="0" y="0"/>
                </a:moveTo>
                <a:lnTo>
                  <a:pt x="2807866" y="0"/>
                </a:lnTo>
                <a:lnTo>
                  <a:pt x="280786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544204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Costruire il profilo LinkedIn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276144"/>
            <a:ext cx="15537675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Completare le sezioni "Esperienza professionale" e "Istruzione".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87060" y="2981813"/>
            <a:ext cx="14320275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Essere completi: includere tutte le posizioni o i corsi di formazione rilevanti, dal più recente al più vecchio.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Utilizzare titoli precisi: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I titoli delle posizioni lavorative devono essere chiari e riflettere le sue responsabilità, mentre i corsi di formazione devono includere il nome dell'istituzione, il diploma e il periodo di studio.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Menzionare le proprie competenze chiave 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evidenziare le competenze che sono state sviluppate in ogni posizione o che sono state fornite da ogni corso di formazione.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93598" y="4030861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4" y="0"/>
                </a:lnTo>
                <a:lnTo>
                  <a:pt x="1470204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937131" y="8210439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4" y="0"/>
                </a:lnTo>
                <a:lnTo>
                  <a:pt x="1470204" y="1470203"/>
                </a:lnTo>
                <a:lnTo>
                  <a:pt x="0" y="147020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3622" y="1516835"/>
            <a:ext cx="544204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Costruire il profilo LinkedIn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458785" y="8045474"/>
            <a:ext cx="1225318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Non utilizzare gergo o acronimi poco comuni che potrebbero non essere compresi da tutti.</a:t>
            </a:r>
          </a:p>
          <a:p>
            <a:pPr algn="r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Non mentire!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Si rischia di danneggiare la propria reputazione.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891438" y="5010161"/>
            <a:ext cx="11796912" cy="4742359"/>
          </a:xfrm>
          <a:custGeom>
            <a:avLst/>
            <a:gdLst/>
            <a:ahLst/>
            <a:cxnLst/>
            <a:rect r="r" b="b" t="t" l="l"/>
            <a:pathLst>
              <a:path h="4742359" w="11796912">
                <a:moveTo>
                  <a:pt x="0" y="0"/>
                </a:moveTo>
                <a:lnTo>
                  <a:pt x="11796912" y="0"/>
                </a:lnTo>
                <a:lnTo>
                  <a:pt x="11796912" y="4742359"/>
                </a:lnTo>
                <a:lnTo>
                  <a:pt x="0" y="47423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440635"/>
            <a:ext cx="615523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Cercare un lavoro con LinkedIn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090893"/>
            <a:ext cx="15751471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Utilizzare la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barra di ricerca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nella parte superiore della pagina "Offerte di lavoro" per inserire le parole chiave. Utilizzare i filtri per affinare i risultati, come la località, il tipo di contratto, il settore, etc.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3687961"/>
            <a:ext cx="1667553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Attivare gli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avvisi di lavoro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per essere informati non appena viene pubblicata una nuova offerta corrispondente ai propri criteri.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4789730"/>
            <a:ext cx="5144364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Salvare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le offerte più interessanti, in modo da poterle ritrovare in seguito.</a:t>
            </a:r>
          </a:p>
          <a:p>
            <a:pPr>
              <a:lnSpc>
                <a:spcPts val="4372"/>
              </a:lnSpc>
            </a:pP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Alcune aziende permettono ai candidati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candidarsi utilizzando il loro profilo LinkedIn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quindi è bene tenerlo sempre aggiornato!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280479"/>
            <a:ext cx="15532897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Chiedere (e dare) referenze per aumentare la sua credibilità. 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Iscriversi a gruppi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rilevanti legati ai propri settori di attività o interessi.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 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Seguire pagine o content creator interessanti. 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Condividere contenuti rilevanti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pubblicando articoli o commenti su argomenti correlati alla propria area di competenza.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Essere attivi su LinkedIn 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aggiornare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regolarmente il proprio profilo.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Collegarsi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in rete attivamente, aggiungendo contatti rilevanti e partecipando ad eventi o conferenze, sia online che di persona.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67925" y="1477993"/>
            <a:ext cx="1149727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Consigli per migliorare la visibilità del suo profilo LinkedIn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DAFzqwMKhKk</dc:identifier>
  <dcterms:modified xsi:type="dcterms:W3CDTF">2011-08-01T06:04:30Z</dcterms:modified>
  <cp:revision>1</cp:revision>
  <dc:title>LinkedIn ITA </dc:title>
</cp:coreProperties>
</file>