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 di valutazione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Modulo 4 - Gestire le sessioni remote con Google Meet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077641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Inizia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740876" cy="3765498"/>
            <a:chOff x="0" y="0"/>
            <a:chExt cx="7654502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654502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Quale di queste applicazioni NON è un servizio di videoconferenza?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654502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1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GOOGLE MEET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TEAMS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10259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ZOOM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ADOBE PHOTOSHOP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è la funzione principale di Google Meet?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2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541795" y="3073533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EDITARE FOTO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0210259" y="5842746"/>
            <a:ext cx="6448920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INVIARE EMAIL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423299"/>
            <a:ext cx="6755771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ORGANIZZARE VIDEOCONFERENZE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000037" y="7235449"/>
            <a:ext cx="6508656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CREARE DOCUMENTI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1975939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81357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Perché è importante padroneggiare le funzioni di Google Meet quando si conducono sessioni online?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3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PERCHÉ NON FA DIFFERENZA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122941"/>
            <a:ext cx="6050373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INCORAGGIARE UN AMBIENTE DI APPRENDIMENTO A DISTANZA PIÙ COINVOLGENTE E INTERATTIVO.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73904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PERCHÉ GOOGLE MEET È DIFFICILE DA UTILIZZARE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Ultra-Bold"/>
              </a:rPr>
              <a:t>NON LO SO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2632660"/>
            <a:ext cx="5387810" cy="5284280"/>
            <a:chOff x="0" y="0"/>
            <a:chExt cx="7183746" cy="7045707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61202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è una delle migliori pratiche consigliate per organizzare riunioni online efficaci?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4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2927317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NON STABILIRE L'AGENDA DELLA RIUNIONE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142385"/>
            <a:ext cx="6050373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INVITATE IL MAGGIOR NUMERO POSSIBILE DI PARTECIPANTI PER MASSIMIZZARE LA PRESENZA.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67221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REGISTRARE LA RIUNIONE PER RIFERIMENTI FUTURI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00905" y="7097262"/>
            <a:ext cx="5907485" cy="634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IGNORARE IL FEEDBACK DEI PARTECIPANTI DURANTE LA RIUNIONE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RISPOSTE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6737509" y="2075991"/>
            <a:ext cx="873730" cy="3939253"/>
            <a:chOff x="0" y="0"/>
            <a:chExt cx="2354580" cy="1061574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10615740"/>
            </a:xfrm>
            <a:custGeom>
              <a:avLst/>
              <a:gdLst/>
              <a:ahLst/>
              <a:cxnLst/>
              <a:rect r="r" b="b" t="t" l="l"/>
              <a:pathLst>
                <a:path h="10615740" w="235331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6737509" y="2004678"/>
            <a:ext cx="873730" cy="3939253"/>
            <a:chOff x="0" y="0"/>
            <a:chExt cx="2354580" cy="1061574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10615740"/>
            </a:xfrm>
            <a:custGeom>
              <a:avLst/>
              <a:gdLst/>
              <a:ahLst/>
              <a:cxnLst/>
              <a:rect r="r" b="b" t="t" l="l"/>
              <a:pathLst>
                <a:path h="10615740" w="235331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6737509" y="1795263"/>
            <a:ext cx="873730" cy="3939253"/>
            <a:chOff x="0" y="0"/>
            <a:chExt cx="2354580" cy="1061574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10615740"/>
            </a:xfrm>
            <a:custGeom>
              <a:avLst/>
              <a:gdLst/>
              <a:ahLst/>
              <a:cxnLst/>
              <a:rect r="r" b="b" t="t" l="l"/>
              <a:pathLst>
                <a:path h="10615740" w="235331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5816331" y="1313741"/>
            <a:ext cx="921510" cy="2220472"/>
            <a:chOff x="0" y="0"/>
            <a:chExt cx="2354580" cy="5673598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5673598"/>
            </a:xfrm>
            <a:custGeom>
              <a:avLst/>
              <a:gdLst/>
              <a:ahLst/>
              <a:cxnLst/>
              <a:rect r="r" b="b" t="t" l="l"/>
              <a:pathLst>
                <a:path h="5673598" w="2353310">
                  <a:moveTo>
                    <a:pt x="784860" y="5606288"/>
                  </a:moveTo>
                  <a:cubicBezTo>
                    <a:pt x="905510" y="5646928"/>
                    <a:pt x="1042670" y="5673598"/>
                    <a:pt x="1177290" y="5673598"/>
                  </a:cubicBezTo>
                  <a:cubicBezTo>
                    <a:pt x="1311910" y="5673598"/>
                    <a:pt x="1441450" y="5650738"/>
                    <a:pt x="1560830" y="5610098"/>
                  </a:cubicBezTo>
                  <a:cubicBezTo>
                    <a:pt x="1563370" y="5608828"/>
                    <a:pt x="1565910" y="5608828"/>
                    <a:pt x="1568450" y="5607558"/>
                  </a:cubicBezTo>
                  <a:cubicBezTo>
                    <a:pt x="2016760" y="5444998"/>
                    <a:pt x="2346960" y="5015738"/>
                    <a:pt x="2353310" y="450545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502031"/>
                  </a:lnTo>
                  <a:cubicBezTo>
                    <a:pt x="6350" y="5018278"/>
                    <a:pt x="331470" y="5447538"/>
                    <a:pt x="784860" y="560628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5864476" y="1190383"/>
            <a:ext cx="921510" cy="2316763"/>
            <a:chOff x="0" y="0"/>
            <a:chExt cx="2354580" cy="591963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5919634"/>
            </a:xfrm>
            <a:custGeom>
              <a:avLst/>
              <a:gdLst/>
              <a:ahLst/>
              <a:cxnLst/>
              <a:rect r="r" b="b" t="t" l="l"/>
              <a:pathLst>
                <a:path h="5919634" w="2353310">
                  <a:moveTo>
                    <a:pt x="784860" y="5852324"/>
                  </a:moveTo>
                  <a:cubicBezTo>
                    <a:pt x="905510" y="5892964"/>
                    <a:pt x="1042670" y="5919634"/>
                    <a:pt x="1177290" y="5919634"/>
                  </a:cubicBezTo>
                  <a:cubicBezTo>
                    <a:pt x="1311910" y="5919634"/>
                    <a:pt x="1441450" y="5896774"/>
                    <a:pt x="1560830" y="5856134"/>
                  </a:cubicBezTo>
                  <a:cubicBezTo>
                    <a:pt x="1563370" y="5854864"/>
                    <a:pt x="1565910" y="5854864"/>
                    <a:pt x="1568450" y="5853594"/>
                  </a:cubicBezTo>
                  <a:cubicBezTo>
                    <a:pt x="2016760" y="5691034"/>
                    <a:pt x="2346960" y="5261774"/>
                    <a:pt x="2353310" y="475073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747120"/>
                  </a:lnTo>
                  <a:cubicBezTo>
                    <a:pt x="6350" y="5264314"/>
                    <a:pt x="331470" y="5693574"/>
                    <a:pt x="784860" y="585232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5864476" y="982220"/>
            <a:ext cx="921510" cy="2316763"/>
            <a:chOff x="0" y="0"/>
            <a:chExt cx="2354580" cy="591963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5919634"/>
            </a:xfrm>
            <a:custGeom>
              <a:avLst/>
              <a:gdLst/>
              <a:ahLst/>
              <a:cxnLst/>
              <a:rect r="r" b="b" t="t" l="l"/>
              <a:pathLst>
                <a:path h="5919634" w="2353310">
                  <a:moveTo>
                    <a:pt x="784860" y="5852324"/>
                  </a:moveTo>
                  <a:cubicBezTo>
                    <a:pt x="905510" y="5892964"/>
                    <a:pt x="1042670" y="5919634"/>
                    <a:pt x="1177290" y="5919634"/>
                  </a:cubicBezTo>
                  <a:cubicBezTo>
                    <a:pt x="1311910" y="5919634"/>
                    <a:pt x="1441450" y="5896774"/>
                    <a:pt x="1560830" y="5856134"/>
                  </a:cubicBezTo>
                  <a:cubicBezTo>
                    <a:pt x="1563370" y="5854864"/>
                    <a:pt x="1565910" y="5854864"/>
                    <a:pt x="1568450" y="5853594"/>
                  </a:cubicBezTo>
                  <a:cubicBezTo>
                    <a:pt x="2016760" y="5691034"/>
                    <a:pt x="2346960" y="5261774"/>
                    <a:pt x="2353310" y="475073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747120"/>
                  </a:lnTo>
                  <a:cubicBezTo>
                    <a:pt x="6350" y="5264314"/>
                    <a:pt x="331470" y="5693574"/>
                    <a:pt x="784860" y="585232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Adobe Photoshop.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77823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Registrare la riunione per riferimenti futuri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147550" y="4975663"/>
            <a:ext cx="15035753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Incoraggiare un ambiente di apprendimento a distanza più coinvolgente e interattivo.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147550" y="356881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Organizzare videoconferenze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DAF0a2lioaA</dc:identifier>
  <dcterms:modified xsi:type="dcterms:W3CDTF">2011-08-01T06:04:30Z</dcterms:modified>
  <cp:revision>1</cp:revision>
  <dc:title>Assessment test - Module 4 ITA </dc:title>
</cp:coreProperties>
</file>