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6"/>
    <p:sldId id="257" r:id="rId17"/>
    <p:sldId id="258" r:id="rId18"/>
    <p:sldId id="259" r:id="rId19"/>
    <p:sldId id="260" r:id="rId20"/>
    <p:sldId id="261" r:id="rId21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Telegraf" charset="1" panose="00000500000000000000"/>
      <p:regular r:id="rId10"/>
    </p:embeddedFont>
    <p:embeddedFont>
      <p:font typeface="Telegraf Bold" charset="1" panose="00000800000000000000"/>
      <p:regular r:id="rId11"/>
    </p:embeddedFont>
    <p:embeddedFont>
      <p:font typeface="Telegraf Extra-Light" charset="1" panose="00000300000000000000"/>
      <p:regular r:id="rId12"/>
    </p:embeddedFont>
    <p:embeddedFont>
      <p:font typeface="Telegraf Medium" charset="1" panose="00000600000000000000"/>
      <p:regular r:id="rId13"/>
    </p:embeddedFont>
    <p:embeddedFont>
      <p:font typeface="Telegraf Ultra-Bold" charset="1" panose="00000900000000000000"/>
      <p:regular r:id="rId14"/>
    </p:embeddedFont>
    <p:embeddedFont>
      <p:font typeface="Telegraf Heavy" charset="1" panose="00000A0000000000000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slides/slide1.xml" Type="http://schemas.openxmlformats.org/officeDocument/2006/relationships/slide"/><Relationship Id="rId17" Target="slides/slide2.xml" Type="http://schemas.openxmlformats.org/officeDocument/2006/relationships/slide"/><Relationship Id="rId18" Target="slides/slide3.xml" Type="http://schemas.openxmlformats.org/officeDocument/2006/relationships/slide"/><Relationship Id="rId19" Target="slides/slide4.xml" Type="http://schemas.openxmlformats.org/officeDocument/2006/relationships/slide"/><Relationship Id="rId2" Target="presProps.xml" Type="http://schemas.openxmlformats.org/officeDocument/2006/relationships/presProps"/><Relationship Id="rId20" Target="slides/slide5.xml" Type="http://schemas.openxmlformats.org/officeDocument/2006/relationships/slide"/><Relationship Id="rId21" Target="slides/slide6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142156" y="-1858344"/>
            <a:ext cx="14003688" cy="14003688"/>
            <a:chOff x="0" y="0"/>
            <a:chExt cx="6350000" cy="6350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9994992" y="8599451"/>
            <a:ext cx="658849" cy="658849"/>
          </a:xfrm>
          <a:custGeom>
            <a:avLst/>
            <a:gdLst/>
            <a:ahLst/>
            <a:cxnLst/>
            <a:rect r="r" b="b" t="t" l="l"/>
            <a:pathLst>
              <a:path h="658849" w="658849">
                <a:moveTo>
                  <a:pt x="0" y="0"/>
                </a:moveTo>
                <a:lnTo>
                  <a:pt x="658848" y="0"/>
                </a:lnTo>
                <a:lnTo>
                  <a:pt x="658848" y="658849"/>
                </a:lnTo>
                <a:lnTo>
                  <a:pt x="0" y="6588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2935147" y="3439495"/>
            <a:ext cx="12417706" cy="4017611"/>
            <a:chOff x="0" y="0"/>
            <a:chExt cx="16556941" cy="5356814"/>
          </a:xfrm>
        </p:grpSpPr>
        <p:sp>
          <p:nvSpPr>
            <p:cNvPr name="Freeform 6" id="6"/>
            <p:cNvSpPr/>
            <p:nvPr/>
          </p:nvSpPr>
          <p:spPr>
            <a:xfrm flipH="false" flipV="false" rot="5400000">
              <a:off x="1929986" y="4352009"/>
              <a:ext cx="1339741" cy="669871"/>
            </a:xfrm>
            <a:custGeom>
              <a:avLst/>
              <a:gdLst/>
              <a:ahLst/>
              <a:cxnLst/>
              <a:rect r="r" b="b" t="t" l="l"/>
              <a:pathLst>
                <a:path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7" id="7"/>
            <p:cNvSpPr/>
            <p:nvPr/>
          </p:nvSpPr>
          <p:spPr>
            <a:xfrm flipH="false" flipV="false" rot="-5400000">
              <a:off x="13287215" y="4352009"/>
              <a:ext cx="1339741" cy="669871"/>
            </a:xfrm>
            <a:custGeom>
              <a:avLst/>
              <a:gdLst/>
              <a:ahLst/>
              <a:cxnLst/>
              <a:rect r="r" b="b" t="t" l="l"/>
              <a:pathLst>
                <a:path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8" id="8"/>
            <p:cNvGrpSpPr/>
            <p:nvPr/>
          </p:nvGrpSpPr>
          <p:grpSpPr>
            <a:xfrm rot="0">
              <a:off x="2928463" y="4017073"/>
              <a:ext cx="10693687" cy="1339741"/>
              <a:chOff x="0" y="0"/>
              <a:chExt cx="5445042" cy="682173"/>
            </a:xfrm>
          </p:grpSpPr>
          <p:sp>
            <p:nvSpPr>
              <p:cNvPr name="Freeform 9" id="9"/>
              <p:cNvSpPr/>
              <p:nvPr/>
            </p:nvSpPr>
            <p:spPr>
              <a:xfrm flipH="false" flipV="false" rot="0">
                <a:off x="0" y="0"/>
                <a:ext cx="5445042" cy="682173"/>
              </a:xfrm>
              <a:custGeom>
                <a:avLst/>
                <a:gdLst/>
                <a:ahLst/>
                <a:cxnLst/>
                <a:rect r="r" b="b" t="t" l="l"/>
                <a:pathLst>
                  <a:path h="682173" w="5445042">
                    <a:moveTo>
                      <a:pt x="0" y="0"/>
                    </a:moveTo>
                    <a:lnTo>
                      <a:pt x="5445042" y="0"/>
                    </a:lnTo>
                    <a:lnTo>
                      <a:pt x="5445042" y="682173"/>
                    </a:lnTo>
                    <a:lnTo>
                      <a:pt x="0" y="682173"/>
                    </a:lnTo>
                    <a:close/>
                  </a:path>
                </a:pathLst>
              </a:custGeom>
              <a:solidFill>
                <a:srgbClr val="CE0B3D"/>
              </a:solidFill>
            </p:spPr>
          </p:sp>
        </p:grpSp>
        <p:sp>
          <p:nvSpPr>
            <p:cNvPr name="TextBox 10" id="10"/>
            <p:cNvSpPr txBox="true"/>
            <p:nvPr/>
          </p:nvSpPr>
          <p:spPr>
            <a:xfrm rot="0">
              <a:off x="0" y="-47625"/>
              <a:ext cx="16556941" cy="390640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173"/>
                </a:lnSpc>
                <a:spcBef>
                  <a:spcPct val="0"/>
                </a:spcBef>
              </a:pPr>
              <a:r>
                <a:rPr lang="en-US" sz="9801">
                  <a:solidFill>
                    <a:srgbClr val="000000"/>
                  </a:solidFill>
                  <a:latin typeface="Telegraf Bold"/>
                </a:rPr>
                <a:t>TEST DI VALUTAZIONE</a:t>
              </a:r>
            </a:p>
          </p:txBody>
        </p:sp>
        <p:sp>
          <p:nvSpPr>
            <p:cNvPr name="TextBox 11" id="11"/>
            <p:cNvSpPr txBox="true"/>
            <p:nvPr/>
          </p:nvSpPr>
          <p:spPr>
            <a:xfrm rot="0">
              <a:off x="3006657" y="4120274"/>
              <a:ext cx="10543627" cy="111428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190"/>
                </a:lnSpc>
                <a:spcBef>
                  <a:spcPct val="0"/>
                </a:spcBef>
              </a:pPr>
              <a:r>
                <a:rPr lang="en-US" sz="2799" spc="83">
                  <a:solidFill>
                    <a:srgbClr val="FFFFFF"/>
                  </a:solidFill>
                  <a:latin typeface="Telegraf"/>
                </a:rPr>
                <a:t>Modulo 6 - Gestire gli impegni con Google Calendar</a:t>
              </a:r>
            </a:p>
          </p:txBody>
        </p:sp>
      </p:grpSp>
      <p:sp>
        <p:nvSpPr>
          <p:cNvPr name="TextBox 12" id="12"/>
          <p:cNvSpPr txBox="true"/>
          <p:nvPr/>
        </p:nvSpPr>
        <p:spPr>
          <a:xfrm rot="0">
            <a:off x="8648656" y="8672431"/>
            <a:ext cx="2692672" cy="4938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3647"/>
              </a:lnSpc>
              <a:spcBef>
                <a:spcPct val="0"/>
              </a:spcBef>
            </a:pPr>
            <a:r>
              <a:rPr lang="en-US" sz="3200" spc="3">
                <a:solidFill>
                  <a:srgbClr val="000000"/>
                </a:solidFill>
                <a:latin typeface="Telegraf Bold"/>
              </a:rPr>
              <a:t>Inizia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6962806" y="98900"/>
            <a:ext cx="3849496" cy="3849496"/>
          </a:xfrm>
          <a:custGeom>
            <a:avLst/>
            <a:gdLst/>
            <a:ahLst/>
            <a:cxnLst/>
            <a:rect r="r" b="b" t="t" l="l"/>
            <a:pathLst>
              <a:path h="3849496" w="3849496">
                <a:moveTo>
                  <a:pt x="0" y="0"/>
                </a:moveTo>
                <a:lnTo>
                  <a:pt x="3849495" y="0"/>
                </a:lnTo>
                <a:lnTo>
                  <a:pt x="3849495" y="3849496"/>
                </a:lnTo>
                <a:lnTo>
                  <a:pt x="0" y="384949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4151443"/>
            <a:ext cx="5387810" cy="3765498"/>
            <a:chOff x="0" y="0"/>
            <a:chExt cx="7183746" cy="5020664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409517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Qual è lo scopo principale di Google Calendar?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DOMANDA 1 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84138" y="3038277"/>
            <a:ext cx="630026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CREARE PRESENTAZIONI PROFESSIONALI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423299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GIOCARE ONLINE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28288" y="5767616"/>
            <a:ext cx="5959727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GESTIRE IL TEMPO IN MODO EFFICIENTE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80530" y="7206060"/>
            <a:ext cx="5907485" cy="323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NON LO SO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2632660"/>
            <a:ext cx="5387810" cy="5284280"/>
            <a:chOff x="0" y="0"/>
            <a:chExt cx="7183746" cy="7045707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612021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Qual è la funzione principale delle etichette colorate in Google Calendar?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DOMANDA 2 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grpSp>
        <p:nvGrpSpPr>
          <p:cNvPr name="Group 32" id="32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3" id="33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4" id="34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5" id="35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6" id="36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37" id="37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38" id="38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39" id="39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0" id="40"/>
          <p:cNvSpPr txBox="true"/>
          <p:nvPr/>
        </p:nvSpPr>
        <p:spPr>
          <a:xfrm rot="0">
            <a:off x="9999686" y="5534912"/>
            <a:ext cx="6448920" cy="9639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AGGIUNGONO UN TOCCO ESTETICO AGLI EVENTI, SENZA IMPATTARE SULL'ORGANIZZAZIONE. </a:t>
            </a:r>
          </a:p>
        </p:txBody>
      </p:sp>
      <p:sp>
        <p:nvSpPr>
          <p:cNvPr name="TextBox 41" id="41"/>
          <p:cNvSpPr txBox="true"/>
          <p:nvPr/>
        </p:nvSpPr>
        <p:spPr>
          <a:xfrm rot="0">
            <a:off x="9999686" y="4266137"/>
            <a:ext cx="6755771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CLASSIFICARE GLI EVENTI IN BASE AL </a:t>
            </a:r>
          </a:p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mese dell'anno</a:t>
            </a:r>
          </a:p>
        </p:txBody>
      </p:sp>
      <p:sp>
        <p:nvSpPr>
          <p:cNvPr name="TextBox 42" id="42"/>
          <p:cNvSpPr txBox="true"/>
          <p:nvPr/>
        </p:nvSpPr>
        <p:spPr>
          <a:xfrm rot="0">
            <a:off x="9999686" y="6962536"/>
            <a:ext cx="6448920" cy="8997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66"/>
              </a:lnSpc>
            </a:pPr>
            <a:r>
              <a:rPr lang="en-US" sz="1690" spc="253">
                <a:solidFill>
                  <a:srgbClr val="000000"/>
                </a:solidFill>
                <a:latin typeface="Telegraf Ultra-Bold"/>
              </a:rPr>
              <a:t>AIUTARE A CATEGORIZZARE E ORGANIZZARE </a:t>
            </a:r>
          </a:p>
          <a:p>
            <a:pPr algn="ctr">
              <a:lnSpc>
                <a:spcPts val="2366"/>
              </a:lnSpc>
            </a:pPr>
            <a:r>
              <a:rPr lang="en-US" sz="1690" spc="253">
                <a:solidFill>
                  <a:srgbClr val="000000"/>
                </a:solidFill>
                <a:latin typeface="Telegraf Ultra-Bold"/>
              </a:rPr>
              <a:t>eventi in base alla loro natura </a:t>
            </a:r>
          </a:p>
          <a:p>
            <a:pPr algn="ctr">
              <a:lnSpc>
                <a:spcPts val="2366"/>
              </a:lnSpc>
              <a:spcBef>
                <a:spcPct val="0"/>
              </a:spcBef>
            </a:pPr>
            <a:r>
              <a:rPr lang="en-US" sz="1690" spc="253">
                <a:solidFill>
                  <a:srgbClr val="000000"/>
                </a:solidFill>
                <a:latin typeface="Telegraf Ultra-Bold"/>
              </a:rPr>
              <a:t>o importanza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9999686" y="2874624"/>
            <a:ext cx="6755771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CAMBIARE IL COLORE DELLO SFONDO </a:t>
            </a:r>
          </a:p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del calendario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289054" y="2881055"/>
            <a:ext cx="5387810" cy="5284280"/>
            <a:chOff x="0" y="0"/>
            <a:chExt cx="7183746" cy="7045707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35017"/>
              <a:ext cx="7183746" cy="611069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5999"/>
                </a:lnSpc>
              </a:pPr>
              <a:r>
                <a:rPr lang="en-US" sz="4799">
                  <a:solidFill>
                    <a:srgbClr val="000000"/>
                  </a:solidFill>
                  <a:latin typeface="Telegraf Bold"/>
                </a:rPr>
                <a:t>Come si può impostare un promemoria in Google Calendar per un evento specifico?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DOMANDA 3 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9860679" y="2898895"/>
            <a:ext cx="6894945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 spc="270">
                <a:solidFill>
                  <a:srgbClr val="000000"/>
                </a:solidFill>
                <a:latin typeface="Telegraf Bold"/>
              </a:rPr>
              <a:t>DIGITANDO "PROMEMORIA" NELLA </a:t>
            </a:r>
          </a:p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Bold"/>
              </a:rPr>
              <a:t>barra di ricerca di Google Calendar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282965" y="4266137"/>
            <a:ext cx="6050373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INVIANDO UN'E-MAIL ALL'INDIRIZZO DI PROMEMORIA DI GOOGLE CALENDAR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282965" y="5534912"/>
            <a:ext cx="5959727" cy="9639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CREANDO UN EVENTO E IMPOSTANDO UNA NOTIFICA DI PROMEMORIA A UN'ORA SPECIFICA.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54409" y="7087332"/>
            <a:ext cx="5907485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FACENDO CLIC SU "CALENDARIO" IN GOOGLE DRIVE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289054" y="4779534"/>
            <a:ext cx="5387810" cy="3765498"/>
            <a:chOff x="0" y="0"/>
            <a:chExt cx="7183746" cy="5020664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409517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Qual è l'obiettivo principale della gestione del tempo?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DOMANDA 4 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31726" y="2874624"/>
            <a:ext cx="6300269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Bold"/>
              </a:rPr>
              <a:t>AUMENTARE IL NUMERO DI ORE IN UN GIORNO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229461" y="4423299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ELIMINARE TUTTE LE DISTRAZIONI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20107" y="5692074"/>
            <a:ext cx="5959727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MASSIMIZZARE LA PRODUTTIVITÀ E L'EFFICIENZA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46228" y="7084777"/>
            <a:ext cx="5907485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Bold"/>
              </a:rPr>
              <a:t>RIDURRE IL TEMPO DEDICATO AL LAVORO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161645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960"/>
              </a:lnSpc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RISPOSTE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grpSp>
        <p:nvGrpSpPr>
          <p:cNvPr name="Group 4" id="4"/>
          <p:cNvGrpSpPr/>
          <p:nvPr/>
        </p:nvGrpSpPr>
        <p:grpSpPr>
          <a:xfrm rot="-5400000">
            <a:off x="10537303" y="-1723804"/>
            <a:ext cx="873730" cy="11538841"/>
            <a:chOff x="0" y="0"/>
            <a:chExt cx="2354580" cy="31095574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2353310" cy="31095575"/>
            </a:xfrm>
            <a:custGeom>
              <a:avLst/>
              <a:gdLst/>
              <a:ahLst/>
              <a:cxnLst/>
              <a:rect r="r" b="b" t="t" l="l"/>
              <a:pathLst>
                <a:path h="31095575" w="2353310">
                  <a:moveTo>
                    <a:pt x="784860" y="31028264"/>
                  </a:moveTo>
                  <a:cubicBezTo>
                    <a:pt x="905510" y="31068904"/>
                    <a:pt x="1042670" y="31095575"/>
                    <a:pt x="1177290" y="31095575"/>
                  </a:cubicBezTo>
                  <a:cubicBezTo>
                    <a:pt x="1311910" y="31095575"/>
                    <a:pt x="1441450" y="31072714"/>
                    <a:pt x="1560830" y="31032075"/>
                  </a:cubicBezTo>
                  <a:cubicBezTo>
                    <a:pt x="1563370" y="31030804"/>
                    <a:pt x="1565910" y="31030804"/>
                    <a:pt x="1568450" y="31029535"/>
                  </a:cubicBezTo>
                  <a:cubicBezTo>
                    <a:pt x="2016760" y="30866975"/>
                    <a:pt x="2346960" y="30437714"/>
                    <a:pt x="2353310" y="29849214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9826229"/>
                  </a:lnTo>
                  <a:cubicBezTo>
                    <a:pt x="6350" y="30440254"/>
                    <a:pt x="331470" y="30869514"/>
                    <a:pt x="784860" y="3102826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6" id="6"/>
          <p:cNvGrpSpPr/>
          <p:nvPr/>
        </p:nvGrpSpPr>
        <p:grpSpPr>
          <a:xfrm rot="-5400000">
            <a:off x="10537303" y="-1795117"/>
            <a:ext cx="873730" cy="11538841"/>
            <a:chOff x="0" y="0"/>
            <a:chExt cx="2354580" cy="31095574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353310" cy="31095575"/>
            </a:xfrm>
            <a:custGeom>
              <a:avLst/>
              <a:gdLst/>
              <a:ahLst/>
              <a:cxnLst/>
              <a:rect r="r" b="b" t="t" l="l"/>
              <a:pathLst>
                <a:path h="31095575" w="2353310">
                  <a:moveTo>
                    <a:pt x="784860" y="31028264"/>
                  </a:moveTo>
                  <a:cubicBezTo>
                    <a:pt x="905510" y="31068904"/>
                    <a:pt x="1042670" y="31095575"/>
                    <a:pt x="1177290" y="31095575"/>
                  </a:cubicBezTo>
                  <a:cubicBezTo>
                    <a:pt x="1311910" y="31095575"/>
                    <a:pt x="1441450" y="31072714"/>
                    <a:pt x="1560830" y="31032075"/>
                  </a:cubicBezTo>
                  <a:cubicBezTo>
                    <a:pt x="1563370" y="31030804"/>
                    <a:pt x="1565910" y="31030804"/>
                    <a:pt x="1568450" y="31029535"/>
                  </a:cubicBezTo>
                  <a:cubicBezTo>
                    <a:pt x="2016760" y="30866975"/>
                    <a:pt x="2346960" y="30437714"/>
                    <a:pt x="2353310" y="29849214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9826229"/>
                  </a:lnTo>
                  <a:cubicBezTo>
                    <a:pt x="6350" y="30440254"/>
                    <a:pt x="331470" y="30869514"/>
                    <a:pt x="784860" y="3102826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8" id="8"/>
          <p:cNvGrpSpPr/>
          <p:nvPr/>
        </p:nvGrpSpPr>
        <p:grpSpPr>
          <a:xfrm rot="5400000">
            <a:off x="3073911" y="1530140"/>
            <a:ext cx="964078" cy="4940606"/>
            <a:chOff x="0" y="0"/>
            <a:chExt cx="2354580" cy="12066509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0" id="10"/>
          <p:cNvGrpSpPr/>
          <p:nvPr/>
        </p:nvGrpSpPr>
        <p:grpSpPr>
          <a:xfrm rot="5400000">
            <a:off x="3073911" y="1368215"/>
            <a:ext cx="964078" cy="4940606"/>
            <a:chOff x="0" y="0"/>
            <a:chExt cx="2354580" cy="12066509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2" id="12"/>
          <p:cNvGrpSpPr/>
          <p:nvPr/>
        </p:nvGrpSpPr>
        <p:grpSpPr>
          <a:xfrm rot="-5400000">
            <a:off x="10537303" y="-1992485"/>
            <a:ext cx="873730" cy="11538841"/>
            <a:chOff x="0" y="0"/>
            <a:chExt cx="2354580" cy="31095574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353310" cy="31095575"/>
            </a:xfrm>
            <a:custGeom>
              <a:avLst/>
              <a:gdLst/>
              <a:ahLst/>
              <a:cxnLst/>
              <a:rect r="r" b="b" t="t" l="l"/>
              <a:pathLst>
                <a:path h="31095575" w="2353310">
                  <a:moveTo>
                    <a:pt x="784860" y="31028264"/>
                  </a:moveTo>
                  <a:cubicBezTo>
                    <a:pt x="905510" y="31068904"/>
                    <a:pt x="1042670" y="31095575"/>
                    <a:pt x="1177290" y="31095575"/>
                  </a:cubicBezTo>
                  <a:cubicBezTo>
                    <a:pt x="1311910" y="31095575"/>
                    <a:pt x="1441450" y="31072714"/>
                    <a:pt x="1560830" y="31032075"/>
                  </a:cubicBezTo>
                  <a:cubicBezTo>
                    <a:pt x="1563370" y="31030804"/>
                    <a:pt x="1565910" y="31030804"/>
                    <a:pt x="1568450" y="31029535"/>
                  </a:cubicBezTo>
                  <a:cubicBezTo>
                    <a:pt x="2016760" y="30866975"/>
                    <a:pt x="2346960" y="30437714"/>
                    <a:pt x="2353310" y="29849214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9826229"/>
                  </a:lnTo>
                  <a:cubicBezTo>
                    <a:pt x="6350" y="30440254"/>
                    <a:pt x="331470" y="30869514"/>
                    <a:pt x="784860" y="3102826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4" id="14"/>
          <p:cNvGrpSpPr/>
          <p:nvPr/>
        </p:nvGrpSpPr>
        <p:grpSpPr>
          <a:xfrm rot="5400000">
            <a:off x="3073911" y="1339640"/>
            <a:ext cx="964078" cy="4940606"/>
            <a:chOff x="0" y="0"/>
            <a:chExt cx="2354580" cy="12066509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6" id="16"/>
          <p:cNvGrpSpPr/>
          <p:nvPr/>
        </p:nvGrpSpPr>
        <p:grpSpPr>
          <a:xfrm rot="0">
            <a:off x="1218592" y="3518404"/>
            <a:ext cx="746996" cy="746996"/>
            <a:chOff x="0" y="0"/>
            <a:chExt cx="6350000" cy="635000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18" id="18"/>
          <p:cNvSpPr txBox="true"/>
          <p:nvPr/>
        </p:nvSpPr>
        <p:spPr>
          <a:xfrm rot="0">
            <a:off x="1297125" y="3642487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2</a:t>
            </a:r>
          </a:p>
        </p:txBody>
      </p:sp>
      <p:grpSp>
        <p:nvGrpSpPr>
          <p:cNvPr name="Group 19" id="19"/>
          <p:cNvGrpSpPr/>
          <p:nvPr/>
        </p:nvGrpSpPr>
        <p:grpSpPr>
          <a:xfrm rot="-5400000">
            <a:off x="7116258" y="13814"/>
            <a:ext cx="921510" cy="4820327"/>
            <a:chOff x="0" y="0"/>
            <a:chExt cx="2354580" cy="12316566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2353310" cy="12316567"/>
            </a:xfrm>
            <a:custGeom>
              <a:avLst/>
              <a:gdLst/>
              <a:ahLst/>
              <a:cxnLst/>
              <a:rect r="r" b="b" t="t" l="l"/>
              <a:pathLst>
                <a:path h="12316567" w="2353310">
                  <a:moveTo>
                    <a:pt x="784860" y="12249256"/>
                  </a:moveTo>
                  <a:cubicBezTo>
                    <a:pt x="905510" y="12289896"/>
                    <a:pt x="1042670" y="12316567"/>
                    <a:pt x="1177290" y="12316567"/>
                  </a:cubicBezTo>
                  <a:cubicBezTo>
                    <a:pt x="1311910" y="12316567"/>
                    <a:pt x="1441450" y="12293706"/>
                    <a:pt x="1560830" y="12253067"/>
                  </a:cubicBezTo>
                  <a:cubicBezTo>
                    <a:pt x="1563370" y="12251796"/>
                    <a:pt x="1565910" y="12251796"/>
                    <a:pt x="1568450" y="12250527"/>
                  </a:cubicBezTo>
                  <a:cubicBezTo>
                    <a:pt x="2016760" y="12087967"/>
                    <a:pt x="2346960" y="11658706"/>
                    <a:pt x="2353310" y="11127987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1119449"/>
                  </a:lnTo>
                  <a:cubicBezTo>
                    <a:pt x="6350" y="11661246"/>
                    <a:pt x="331470" y="12090506"/>
                    <a:pt x="784860" y="12249256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1" id="21"/>
          <p:cNvGrpSpPr/>
          <p:nvPr/>
        </p:nvGrpSpPr>
        <p:grpSpPr>
          <a:xfrm rot="-5400000">
            <a:off x="7116258" y="-61399"/>
            <a:ext cx="921510" cy="4820327"/>
            <a:chOff x="0" y="0"/>
            <a:chExt cx="2354580" cy="12316566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2353310" cy="12316567"/>
            </a:xfrm>
            <a:custGeom>
              <a:avLst/>
              <a:gdLst/>
              <a:ahLst/>
              <a:cxnLst/>
              <a:rect r="r" b="b" t="t" l="l"/>
              <a:pathLst>
                <a:path h="12316567" w="2353310">
                  <a:moveTo>
                    <a:pt x="784860" y="12249256"/>
                  </a:moveTo>
                  <a:cubicBezTo>
                    <a:pt x="905510" y="12289896"/>
                    <a:pt x="1042670" y="12316567"/>
                    <a:pt x="1177290" y="12316567"/>
                  </a:cubicBezTo>
                  <a:cubicBezTo>
                    <a:pt x="1311910" y="12316567"/>
                    <a:pt x="1441450" y="12293706"/>
                    <a:pt x="1560830" y="12253067"/>
                  </a:cubicBezTo>
                  <a:cubicBezTo>
                    <a:pt x="1563370" y="12251796"/>
                    <a:pt x="1565910" y="12251796"/>
                    <a:pt x="1568450" y="12250527"/>
                  </a:cubicBezTo>
                  <a:cubicBezTo>
                    <a:pt x="2016760" y="12087967"/>
                    <a:pt x="2346960" y="11658706"/>
                    <a:pt x="2353310" y="11127987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1119449"/>
                  </a:lnTo>
                  <a:cubicBezTo>
                    <a:pt x="6350" y="11661246"/>
                    <a:pt x="331470" y="12090506"/>
                    <a:pt x="784860" y="12249256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3" id="23"/>
          <p:cNvGrpSpPr/>
          <p:nvPr/>
        </p:nvGrpSpPr>
        <p:grpSpPr>
          <a:xfrm rot="5400000">
            <a:off x="3036014" y="-67610"/>
            <a:ext cx="964078" cy="4940606"/>
            <a:chOff x="0" y="0"/>
            <a:chExt cx="2354580" cy="12066509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5" id="25"/>
          <p:cNvGrpSpPr/>
          <p:nvPr/>
        </p:nvGrpSpPr>
        <p:grpSpPr>
          <a:xfrm rot="5400000">
            <a:off x="3036014" y="-229535"/>
            <a:ext cx="964078" cy="4940606"/>
            <a:chOff x="0" y="0"/>
            <a:chExt cx="2354580" cy="12066509"/>
          </a:xfrm>
        </p:grpSpPr>
        <p:sp>
          <p:nvSpPr>
            <p:cNvPr name="Freeform 26" id="2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7" id="27"/>
          <p:cNvGrpSpPr/>
          <p:nvPr/>
        </p:nvGrpSpPr>
        <p:grpSpPr>
          <a:xfrm rot="-5400000">
            <a:off x="7116258" y="-269561"/>
            <a:ext cx="921510" cy="4820327"/>
            <a:chOff x="0" y="0"/>
            <a:chExt cx="2354580" cy="12316566"/>
          </a:xfrm>
        </p:grpSpPr>
        <p:sp>
          <p:nvSpPr>
            <p:cNvPr name="Freeform 28" id="28"/>
            <p:cNvSpPr/>
            <p:nvPr/>
          </p:nvSpPr>
          <p:spPr>
            <a:xfrm flipH="false" flipV="false" rot="0">
              <a:off x="0" y="0"/>
              <a:ext cx="2353310" cy="12316567"/>
            </a:xfrm>
            <a:custGeom>
              <a:avLst/>
              <a:gdLst/>
              <a:ahLst/>
              <a:cxnLst/>
              <a:rect r="r" b="b" t="t" l="l"/>
              <a:pathLst>
                <a:path h="12316567" w="2353310">
                  <a:moveTo>
                    <a:pt x="784860" y="12249256"/>
                  </a:moveTo>
                  <a:cubicBezTo>
                    <a:pt x="905510" y="12289896"/>
                    <a:pt x="1042670" y="12316567"/>
                    <a:pt x="1177290" y="12316567"/>
                  </a:cubicBezTo>
                  <a:cubicBezTo>
                    <a:pt x="1311910" y="12316567"/>
                    <a:pt x="1441450" y="12293706"/>
                    <a:pt x="1560830" y="12253067"/>
                  </a:cubicBezTo>
                  <a:cubicBezTo>
                    <a:pt x="1563370" y="12251796"/>
                    <a:pt x="1565910" y="12251796"/>
                    <a:pt x="1568450" y="12250527"/>
                  </a:cubicBezTo>
                  <a:cubicBezTo>
                    <a:pt x="2016760" y="12087967"/>
                    <a:pt x="2346960" y="11658706"/>
                    <a:pt x="2353310" y="11127987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1119449"/>
                  </a:lnTo>
                  <a:cubicBezTo>
                    <a:pt x="6350" y="11661246"/>
                    <a:pt x="331470" y="12090506"/>
                    <a:pt x="784860" y="12249256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9" id="29"/>
          <p:cNvGrpSpPr/>
          <p:nvPr/>
        </p:nvGrpSpPr>
        <p:grpSpPr>
          <a:xfrm rot="5400000">
            <a:off x="3036014" y="-304247"/>
            <a:ext cx="964078" cy="4940606"/>
            <a:chOff x="0" y="0"/>
            <a:chExt cx="2354580" cy="12066509"/>
          </a:xfrm>
        </p:grpSpPr>
        <p:sp>
          <p:nvSpPr>
            <p:cNvPr name="Freeform 30" id="30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1" id="31"/>
          <p:cNvGrpSpPr/>
          <p:nvPr/>
        </p:nvGrpSpPr>
        <p:grpSpPr>
          <a:xfrm rot="0">
            <a:off x="1180695" y="1920655"/>
            <a:ext cx="746996" cy="746996"/>
            <a:chOff x="0" y="0"/>
            <a:chExt cx="6350000" cy="6350000"/>
          </a:xfrm>
        </p:grpSpPr>
        <p:sp>
          <p:nvSpPr>
            <p:cNvPr name="Freeform 32" id="3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33" id="33"/>
          <p:cNvSpPr txBox="true"/>
          <p:nvPr/>
        </p:nvSpPr>
        <p:spPr>
          <a:xfrm rot="0">
            <a:off x="1259227" y="2044737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1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2242597" y="1971069"/>
            <a:ext cx="14150845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Gestire il tempo in modo efficiente</a:t>
            </a:r>
          </a:p>
        </p:txBody>
      </p:sp>
      <p:grpSp>
        <p:nvGrpSpPr>
          <p:cNvPr name="Group 35" id="35"/>
          <p:cNvGrpSpPr/>
          <p:nvPr/>
        </p:nvGrpSpPr>
        <p:grpSpPr>
          <a:xfrm rot="-5400000">
            <a:off x="7908434" y="4109606"/>
            <a:ext cx="921510" cy="6328884"/>
            <a:chOff x="0" y="0"/>
            <a:chExt cx="2354580" cy="16171129"/>
          </a:xfrm>
        </p:grpSpPr>
        <p:sp>
          <p:nvSpPr>
            <p:cNvPr name="Freeform 36" id="36"/>
            <p:cNvSpPr/>
            <p:nvPr/>
          </p:nvSpPr>
          <p:spPr>
            <a:xfrm flipH="false" flipV="false" rot="0">
              <a:off x="0" y="0"/>
              <a:ext cx="2353310" cy="16171129"/>
            </a:xfrm>
            <a:custGeom>
              <a:avLst/>
              <a:gdLst/>
              <a:ahLst/>
              <a:cxnLst/>
              <a:rect r="r" b="b" t="t" l="l"/>
              <a:pathLst>
                <a:path h="16171129" w="2353310">
                  <a:moveTo>
                    <a:pt x="784860" y="16103819"/>
                  </a:moveTo>
                  <a:cubicBezTo>
                    <a:pt x="905510" y="16144458"/>
                    <a:pt x="1042670" y="16171129"/>
                    <a:pt x="1177290" y="16171129"/>
                  </a:cubicBezTo>
                  <a:cubicBezTo>
                    <a:pt x="1311910" y="16171129"/>
                    <a:pt x="1441450" y="16148269"/>
                    <a:pt x="1560830" y="16107629"/>
                  </a:cubicBezTo>
                  <a:cubicBezTo>
                    <a:pt x="1563370" y="16106358"/>
                    <a:pt x="1565910" y="16106358"/>
                    <a:pt x="1568450" y="16105088"/>
                  </a:cubicBezTo>
                  <a:cubicBezTo>
                    <a:pt x="2016760" y="15942529"/>
                    <a:pt x="2346960" y="15513269"/>
                    <a:pt x="2353310" y="14970689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4959186"/>
                  </a:lnTo>
                  <a:cubicBezTo>
                    <a:pt x="6350" y="15515808"/>
                    <a:pt x="331470" y="15945069"/>
                    <a:pt x="784860" y="1610381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7" id="37"/>
          <p:cNvGrpSpPr/>
          <p:nvPr/>
        </p:nvGrpSpPr>
        <p:grpSpPr>
          <a:xfrm rot="-5400000">
            <a:off x="7908434" y="4034394"/>
            <a:ext cx="921510" cy="6328884"/>
            <a:chOff x="0" y="0"/>
            <a:chExt cx="2354580" cy="16171129"/>
          </a:xfrm>
        </p:grpSpPr>
        <p:sp>
          <p:nvSpPr>
            <p:cNvPr name="Freeform 38" id="38"/>
            <p:cNvSpPr/>
            <p:nvPr/>
          </p:nvSpPr>
          <p:spPr>
            <a:xfrm flipH="false" flipV="false" rot="0">
              <a:off x="0" y="0"/>
              <a:ext cx="2353310" cy="16171129"/>
            </a:xfrm>
            <a:custGeom>
              <a:avLst/>
              <a:gdLst/>
              <a:ahLst/>
              <a:cxnLst/>
              <a:rect r="r" b="b" t="t" l="l"/>
              <a:pathLst>
                <a:path h="16171129" w="2353310">
                  <a:moveTo>
                    <a:pt x="784860" y="16103819"/>
                  </a:moveTo>
                  <a:cubicBezTo>
                    <a:pt x="905510" y="16144458"/>
                    <a:pt x="1042670" y="16171129"/>
                    <a:pt x="1177290" y="16171129"/>
                  </a:cubicBezTo>
                  <a:cubicBezTo>
                    <a:pt x="1311910" y="16171129"/>
                    <a:pt x="1441450" y="16148269"/>
                    <a:pt x="1560830" y="16107629"/>
                  </a:cubicBezTo>
                  <a:cubicBezTo>
                    <a:pt x="1563370" y="16106358"/>
                    <a:pt x="1565910" y="16106358"/>
                    <a:pt x="1568450" y="16105088"/>
                  </a:cubicBezTo>
                  <a:cubicBezTo>
                    <a:pt x="2016760" y="15942529"/>
                    <a:pt x="2346960" y="15513269"/>
                    <a:pt x="2353310" y="14970689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4959186"/>
                  </a:lnTo>
                  <a:cubicBezTo>
                    <a:pt x="6350" y="15515808"/>
                    <a:pt x="331470" y="15945069"/>
                    <a:pt x="784860" y="1610381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9" id="39"/>
          <p:cNvGrpSpPr/>
          <p:nvPr/>
        </p:nvGrpSpPr>
        <p:grpSpPr>
          <a:xfrm rot="5400000">
            <a:off x="3073911" y="4782462"/>
            <a:ext cx="964078" cy="4940606"/>
            <a:chOff x="0" y="0"/>
            <a:chExt cx="2354580" cy="12066509"/>
          </a:xfrm>
        </p:grpSpPr>
        <p:sp>
          <p:nvSpPr>
            <p:cNvPr name="Freeform 40" id="40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1" id="41"/>
          <p:cNvGrpSpPr/>
          <p:nvPr/>
        </p:nvGrpSpPr>
        <p:grpSpPr>
          <a:xfrm rot="5400000">
            <a:off x="3073911" y="4620537"/>
            <a:ext cx="964078" cy="4940606"/>
            <a:chOff x="0" y="0"/>
            <a:chExt cx="2354580" cy="12066509"/>
          </a:xfrm>
        </p:grpSpPr>
        <p:sp>
          <p:nvSpPr>
            <p:cNvPr name="Freeform 42" id="42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3" id="43"/>
          <p:cNvGrpSpPr/>
          <p:nvPr/>
        </p:nvGrpSpPr>
        <p:grpSpPr>
          <a:xfrm rot="-5400000">
            <a:off x="7908434" y="3826232"/>
            <a:ext cx="921510" cy="6328884"/>
            <a:chOff x="0" y="0"/>
            <a:chExt cx="2354580" cy="16171129"/>
          </a:xfrm>
        </p:grpSpPr>
        <p:sp>
          <p:nvSpPr>
            <p:cNvPr name="Freeform 44" id="44"/>
            <p:cNvSpPr/>
            <p:nvPr/>
          </p:nvSpPr>
          <p:spPr>
            <a:xfrm flipH="false" flipV="false" rot="0">
              <a:off x="0" y="0"/>
              <a:ext cx="2353310" cy="16171129"/>
            </a:xfrm>
            <a:custGeom>
              <a:avLst/>
              <a:gdLst/>
              <a:ahLst/>
              <a:cxnLst/>
              <a:rect r="r" b="b" t="t" l="l"/>
              <a:pathLst>
                <a:path h="16171129" w="2353310">
                  <a:moveTo>
                    <a:pt x="784860" y="16103819"/>
                  </a:moveTo>
                  <a:cubicBezTo>
                    <a:pt x="905510" y="16144458"/>
                    <a:pt x="1042670" y="16171129"/>
                    <a:pt x="1177290" y="16171129"/>
                  </a:cubicBezTo>
                  <a:cubicBezTo>
                    <a:pt x="1311910" y="16171129"/>
                    <a:pt x="1441450" y="16148269"/>
                    <a:pt x="1560830" y="16107629"/>
                  </a:cubicBezTo>
                  <a:cubicBezTo>
                    <a:pt x="1563370" y="16106358"/>
                    <a:pt x="1565910" y="16106358"/>
                    <a:pt x="1568450" y="16105088"/>
                  </a:cubicBezTo>
                  <a:cubicBezTo>
                    <a:pt x="2016760" y="15942529"/>
                    <a:pt x="2346960" y="15513269"/>
                    <a:pt x="2353310" y="14970689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4959186"/>
                  </a:lnTo>
                  <a:cubicBezTo>
                    <a:pt x="6350" y="15515808"/>
                    <a:pt x="331470" y="15945069"/>
                    <a:pt x="784860" y="1610381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5" id="45"/>
          <p:cNvGrpSpPr/>
          <p:nvPr/>
        </p:nvGrpSpPr>
        <p:grpSpPr>
          <a:xfrm rot="5400000">
            <a:off x="3073911" y="4545825"/>
            <a:ext cx="964078" cy="4940606"/>
            <a:chOff x="0" y="0"/>
            <a:chExt cx="2354580" cy="12066509"/>
          </a:xfrm>
        </p:grpSpPr>
        <p:sp>
          <p:nvSpPr>
            <p:cNvPr name="Freeform 46" id="4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47" id="47"/>
          <p:cNvSpPr txBox="true"/>
          <p:nvPr/>
        </p:nvSpPr>
        <p:spPr>
          <a:xfrm rot="0">
            <a:off x="2147550" y="6827632"/>
            <a:ext cx="15035753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Massimizzare la produttività e l'efficienza</a:t>
            </a:r>
          </a:p>
        </p:txBody>
      </p:sp>
      <p:grpSp>
        <p:nvGrpSpPr>
          <p:cNvPr name="Group 48" id="48"/>
          <p:cNvGrpSpPr/>
          <p:nvPr/>
        </p:nvGrpSpPr>
        <p:grpSpPr>
          <a:xfrm rot="0">
            <a:off x="1218592" y="6770726"/>
            <a:ext cx="746996" cy="746996"/>
            <a:chOff x="0" y="0"/>
            <a:chExt cx="6350000" cy="6350000"/>
          </a:xfrm>
        </p:grpSpPr>
        <p:sp>
          <p:nvSpPr>
            <p:cNvPr name="Freeform 49" id="49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50" id="50"/>
          <p:cNvSpPr txBox="true"/>
          <p:nvPr/>
        </p:nvSpPr>
        <p:spPr>
          <a:xfrm rot="0">
            <a:off x="1297125" y="6894809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4</a:t>
            </a:r>
          </a:p>
        </p:txBody>
      </p:sp>
      <p:grpSp>
        <p:nvGrpSpPr>
          <p:cNvPr name="Group 51" id="51"/>
          <p:cNvGrpSpPr/>
          <p:nvPr/>
        </p:nvGrpSpPr>
        <p:grpSpPr>
          <a:xfrm rot="-5400000">
            <a:off x="10494464" y="-118585"/>
            <a:ext cx="921510" cy="11576739"/>
            <a:chOff x="0" y="0"/>
            <a:chExt cx="2354580" cy="29580084"/>
          </a:xfrm>
        </p:grpSpPr>
        <p:sp>
          <p:nvSpPr>
            <p:cNvPr name="Freeform 52" id="52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3" id="53"/>
          <p:cNvGrpSpPr/>
          <p:nvPr/>
        </p:nvGrpSpPr>
        <p:grpSpPr>
          <a:xfrm rot="-5400000">
            <a:off x="10494464" y="-193798"/>
            <a:ext cx="921510" cy="11576739"/>
            <a:chOff x="0" y="0"/>
            <a:chExt cx="2354580" cy="29580084"/>
          </a:xfrm>
        </p:grpSpPr>
        <p:sp>
          <p:nvSpPr>
            <p:cNvPr name="Freeform 54" id="54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5" id="55"/>
          <p:cNvGrpSpPr/>
          <p:nvPr/>
        </p:nvGrpSpPr>
        <p:grpSpPr>
          <a:xfrm rot="5400000">
            <a:off x="3036014" y="3178198"/>
            <a:ext cx="964078" cy="4940606"/>
            <a:chOff x="0" y="0"/>
            <a:chExt cx="2354580" cy="12066509"/>
          </a:xfrm>
        </p:grpSpPr>
        <p:sp>
          <p:nvSpPr>
            <p:cNvPr name="Freeform 56" id="5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7" id="57"/>
          <p:cNvGrpSpPr/>
          <p:nvPr/>
        </p:nvGrpSpPr>
        <p:grpSpPr>
          <a:xfrm rot="5400000">
            <a:off x="3036014" y="3016273"/>
            <a:ext cx="964078" cy="4940606"/>
            <a:chOff x="0" y="0"/>
            <a:chExt cx="2354580" cy="12066509"/>
          </a:xfrm>
        </p:grpSpPr>
        <p:sp>
          <p:nvSpPr>
            <p:cNvPr name="Freeform 58" id="58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9" id="59"/>
          <p:cNvGrpSpPr/>
          <p:nvPr/>
        </p:nvGrpSpPr>
        <p:grpSpPr>
          <a:xfrm rot="-5400000">
            <a:off x="10494464" y="-401960"/>
            <a:ext cx="921510" cy="11576739"/>
            <a:chOff x="0" y="0"/>
            <a:chExt cx="2354580" cy="29580084"/>
          </a:xfrm>
        </p:grpSpPr>
        <p:sp>
          <p:nvSpPr>
            <p:cNvPr name="Freeform 60" id="60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61" id="61"/>
          <p:cNvGrpSpPr/>
          <p:nvPr/>
        </p:nvGrpSpPr>
        <p:grpSpPr>
          <a:xfrm rot="5400000">
            <a:off x="3036014" y="2941560"/>
            <a:ext cx="964078" cy="4940606"/>
            <a:chOff x="0" y="0"/>
            <a:chExt cx="2354580" cy="12066509"/>
          </a:xfrm>
        </p:grpSpPr>
        <p:sp>
          <p:nvSpPr>
            <p:cNvPr name="Freeform 62" id="62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63" id="63"/>
          <p:cNvGrpSpPr/>
          <p:nvPr/>
        </p:nvGrpSpPr>
        <p:grpSpPr>
          <a:xfrm rot="0">
            <a:off x="1180695" y="5166462"/>
            <a:ext cx="746996" cy="746996"/>
            <a:chOff x="0" y="0"/>
            <a:chExt cx="6350000" cy="6350000"/>
          </a:xfrm>
        </p:grpSpPr>
        <p:sp>
          <p:nvSpPr>
            <p:cNvPr name="Freeform 64" id="6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65" id="65"/>
          <p:cNvSpPr txBox="true"/>
          <p:nvPr/>
        </p:nvSpPr>
        <p:spPr>
          <a:xfrm rot="0">
            <a:off x="1259227" y="5290544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3</a:t>
            </a:r>
          </a:p>
        </p:txBody>
      </p:sp>
      <p:sp>
        <p:nvSpPr>
          <p:cNvPr name="TextBox 66" id="66"/>
          <p:cNvSpPr txBox="true"/>
          <p:nvPr/>
        </p:nvSpPr>
        <p:spPr>
          <a:xfrm rot="0">
            <a:off x="2147550" y="3325888"/>
            <a:ext cx="12347058" cy="22205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53"/>
              </a:lnSpc>
            </a:pPr>
            <a:r>
              <a:rPr lang="en-US" sz="3482" spc="522">
                <a:solidFill>
                  <a:srgbClr val="000000"/>
                </a:solidFill>
                <a:latin typeface="Telegraf Bold"/>
              </a:rPr>
              <a:t>Aiutare a categorizzare e organizzare</a:t>
            </a:r>
            <a:r>
              <a:rPr lang="en-US" sz="3482" spc="522">
                <a:solidFill>
                  <a:srgbClr val="000000"/>
                </a:solidFill>
                <a:latin typeface="Telegraf Bold"/>
              </a:rPr>
              <a:t> </a:t>
            </a:r>
          </a:p>
          <a:p>
            <a:pPr>
              <a:lnSpc>
                <a:spcPts val="4353"/>
              </a:lnSpc>
            </a:pPr>
            <a:r>
              <a:rPr lang="en-US" sz="3482" spc="522">
                <a:solidFill>
                  <a:srgbClr val="000000"/>
                </a:solidFill>
                <a:latin typeface="Telegraf Bold"/>
              </a:rPr>
              <a:t>eventi in base alla loro natura o importanza</a:t>
            </a:r>
          </a:p>
          <a:p>
            <a:pPr>
              <a:lnSpc>
                <a:spcPts val="4353"/>
              </a:lnSpc>
            </a:pPr>
          </a:p>
          <a:p>
            <a:pPr marL="0" indent="0" lvl="0">
              <a:lnSpc>
                <a:spcPts val="4353"/>
              </a:lnSpc>
              <a:spcBef>
                <a:spcPct val="0"/>
              </a:spcBef>
            </a:pPr>
          </a:p>
        </p:txBody>
      </p:sp>
      <p:sp>
        <p:nvSpPr>
          <p:cNvPr name="TextBox 67" id="67"/>
          <p:cNvSpPr txBox="true"/>
          <p:nvPr/>
        </p:nvSpPr>
        <p:spPr>
          <a:xfrm rot="0">
            <a:off x="2147550" y="4937862"/>
            <a:ext cx="14425910" cy="11139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Creando un evento e impostando una notifica di promemoria a un'ora specifica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DAF0s61nLTo</dc:identifier>
  <dcterms:modified xsi:type="dcterms:W3CDTF">2011-08-01T06:04:30Z</dcterms:modified>
  <cp:revision>1</cp:revision>
  <dc:title>Assessment test - Module 5 ITA </dc:title>
</cp:coreProperties>
</file>