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per l'istruzione e la cultura (EACEA). Né l'Unione Europea né l'EACEA possono essere ritenute responsabili. Numero del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Controllare gli impegni con Google Calendar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6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Software di pianificazione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306097" y="5205650"/>
            <a:ext cx="1441884" cy="1441884"/>
          </a:xfrm>
          <a:custGeom>
            <a:avLst/>
            <a:gdLst/>
            <a:ahLst/>
            <a:cxnLst/>
            <a:rect r="r" b="b" t="t" l="l"/>
            <a:pathLst>
              <a:path h="1441884" w="1441884">
                <a:moveTo>
                  <a:pt x="0" y="0"/>
                </a:moveTo>
                <a:lnTo>
                  <a:pt x="1441884" y="0"/>
                </a:lnTo>
                <a:lnTo>
                  <a:pt x="1441884" y="1441884"/>
                </a:lnTo>
                <a:lnTo>
                  <a:pt x="0" y="14418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162599" y="5380776"/>
            <a:ext cx="1116116" cy="1116116"/>
          </a:xfrm>
          <a:custGeom>
            <a:avLst/>
            <a:gdLst/>
            <a:ahLst/>
            <a:cxnLst/>
            <a:rect r="r" b="b" t="t" l="l"/>
            <a:pathLst>
              <a:path h="1116116" w="1116116">
                <a:moveTo>
                  <a:pt x="0" y="0"/>
                </a:moveTo>
                <a:lnTo>
                  <a:pt x="1116116" y="0"/>
                </a:lnTo>
                <a:lnTo>
                  <a:pt x="1116116" y="1116116"/>
                </a:lnTo>
                <a:lnTo>
                  <a:pt x="0" y="111611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719101" y="5449798"/>
            <a:ext cx="1932670" cy="1087127"/>
          </a:xfrm>
          <a:custGeom>
            <a:avLst/>
            <a:gdLst/>
            <a:ahLst/>
            <a:cxnLst/>
            <a:rect r="r" b="b" t="t" l="l"/>
            <a:pathLst>
              <a:path h="1087127" w="1932670">
                <a:moveTo>
                  <a:pt x="0" y="0"/>
                </a:moveTo>
                <a:lnTo>
                  <a:pt x="1932670" y="0"/>
                </a:lnTo>
                <a:lnTo>
                  <a:pt x="1932670" y="1087127"/>
                </a:lnTo>
                <a:lnTo>
                  <a:pt x="0" y="108712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387877" y="5686365"/>
            <a:ext cx="2423571" cy="480454"/>
          </a:xfrm>
          <a:custGeom>
            <a:avLst/>
            <a:gdLst/>
            <a:ahLst/>
            <a:cxnLst/>
            <a:rect r="r" b="b" t="t" l="l"/>
            <a:pathLst>
              <a:path h="480454" w="2423571">
                <a:moveTo>
                  <a:pt x="0" y="0"/>
                </a:moveTo>
                <a:lnTo>
                  <a:pt x="2423571" y="0"/>
                </a:lnTo>
                <a:lnTo>
                  <a:pt x="2423571" y="480454"/>
                </a:lnTo>
                <a:lnTo>
                  <a:pt x="0" y="4804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1929653"/>
            <a:ext cx="16108694" cy="1516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1"/>
              </a:lnSpc>
              <a:spcBef>
                <a:spcPct val="0"/>
              </a:spcBef>
            </a:pPr>
            <a:r>
              <a:rPr lang="en-US" sz="2922">
                <a:solidFill>
                  <a:srgbClr val="000000"/>
                </a:solidFill>
                <a:latin typeface="Open Sans"/>
              </a:rPr>
              <a:t>Si tratta di un software utilizzato per semplificare la pianificazione, l'organizzazione e la gestione di attività ed eventi, migliorare la produttività e la collaborazione e garantire il raggiungimento di progetti e obiettivi in modo efficace ed efficiente.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7581156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il software di pianificazione?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4212563"/>
            <a:ext cx="7190631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Il software di pianificazione più diffuso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Calendar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È un popolare calendario online che consente di pianificare facilmente eventi e appuntamenti.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Project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Utilizzato per la pianificazione, la gestione delle attività, il monitoraggio delle risorse e la creazione di diagrammi di Gantt.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Trello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È uno strumento di gestione visiva dei progetti che consente di creare tabelle, elenchi e mappe per organizzare attività e progetti.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Asana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È una piattaforma di gestione dei progetti e di collaborazione che facilita la pianificazione delle attività, il monitoraggio dei progetti e la collaborazione tra i team.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6083273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software di pianificazione offrono spesso funzioni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calendario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organizzare gli eventi e impostare promemoria.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Consentono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gestire i progetti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definire e monitorare i compiti, assegnare le responsabilità, gestire le scadenze, monitorare i progressi e gestire le risorse.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membri del team possono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collaborare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ai progetti in tempo reale, condividere informazioni e comunicare all'interno del software di pianificazione.</a:t>
            </a:r>
          </a:p>
          <a:p>
            <a:pPr>
              <a:lnSpc>
                <a:spcPts val="4372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1386096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del software di pianificazione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144000" y="2806346"/>
            <a:ext cx="6112377" cy="6451954"/>
          </a:xfrm>
          <a:custGeom>
            <a:avLst/>
            <a:gdLst/>
            <a:ahLst/>
            <a:cxnLst/>
            <a:rect r="r" b="b" t="t" l="l"/>
            <a:pathLst>
              <a:path h="6451954" w="6112377">
                <a:moveTo>
                  <a:pt x="0" y="0"/>
                </a:moveTo>
                <a:lnTo>
                  <a:pt x="6112377" y="0"/>
                </a:lnTo>
                <a:lnTo>
                  <a:pt x="6112377" y="6451954"/>
                </a:lnTo>
                <a:lnTo>
                  <a:pt x="0" y="64519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363335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Calendar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743185"/>
            <a:ext cx="7969098" cy="7159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Creare un evento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 sinistra dello schermo, cliccando su "Crea", è possibile creare un evento, un'attività o un'agenda di appuntamenti. 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Quando si crea un evento, è possibile personalizzarlo aggiungendo un titolo, il giorno, l'ora di inizio e di fine, la frequenza e il luogo. È anche possibile aggiungere ospiti (che riceveranno un'e-mail), aggiungere una descrizione o un allegato, impostare una notifica di promemoria o creare un link a Google Meet per la riunione.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639189" y="3288667"/>
            <a:ext cx="7942566" cy="4678304"/>
          </a:xfrm>
          <a:custGeom>
            <a:avLst/>
            <a:gdLst/>
            <a:ahLst/>
            <a:cxnLst/>
            <a:rect r="r" b="b" t="t" l="l"/>
            <a:pathLst>
              <a:path h="4678304" w="7942566">
                <a:moveTo>
                  <a:pt x="0" y="0"/>
                </a:moveTo>
                <a:lnTo>
                  <a:pt x="7942567" y="0"/>
                </a:lnTo>
                <a:lnTo>
                  <a:pt x="7942567" y="4678305"/>
                </a:lnTo>
                <a:lnTo>
                  <a:pt x="0" y="46783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2847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334097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Calendar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Etichette colorate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95635"/>
            <a:ext cx="7311110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facilitare la lettura dell'agenda, è possibile aggiungere un colore diverso a ciascun evento assegnando delle etichette. È possibile farlo al momento della creazione dell'evento o in seguito, facendo clic con il pulsante destro del mouse sull'evento e modificandolo.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582303" y="3399328"/>
            <a:ext cx="7953542" cy="4803562"/>
          </a:xfrm>
          <a:custGeom>
            <a:avLst/>
            <a:gdLst/>
            <a:ahLst/>
            <a:cxnLst/>
            <a:rect r="r" b="b" t="t" l="l"/>
            <a:pathLst>
              <a:path h="4803562" w="7953542">
                <a:moveTo>
                  <a:pt x="0" y="0"/>
                </a:moveTo>
                <a:lnTo>
                  <a:pt x="7953542" y="0"/>
                </a:lnTo>
                <a:lnTo>
                  <a:pt x="7953542" y="4803562"/>
                </a:lnTo>
                <a:lnTo>
                  <a:pt x="0" y="48035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286303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Calendar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Condividere l'agenda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86110"/>
            <a:ext cx="7046925" cy="50288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34"/>
              </a:lnSpc>
            </a:pPr>
            <a:r>
              <a:rPr lang="en-US" sz="3167">
                <a:solidFill>
                  <a:srgbClr val="000000"/>
                </a:solidFill>
                <a:latin typeface="Open Sans"/>
              </a:rPr>
              <a:t>È possibile condividere il proprio calendario o creare un calendario condiviso con altre persone. Per farlo, posizionare il cursore sul calendario e fare clic su "Altro" e poi su "Impostazioni e condivisione".</a:t>
            </a:r>
          </a:p>
          <a:p>
            <a:pPr algn="just">
              <a:lnSpc>
                <a:spcPts val="4434"/>
              </a:lnSpc>
              <a:spcBef>
                <a:spcPct val="0"/>
              </a:spcBef>
            </a:pPr>
            <a:r>
              <a:rPr lang="en-US" sz="3167">
                <a:solidFill>
                  <a:srgbClr val="000000"/>
                </a:solidFill>
                <a:latin typeface="Open Sans"/>
              </a:rPr>
              <a:t>A questo punto si può decidere chi deve vedere l'agenda e che tipo di autorizzazione deve avere.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1516835"/>
            <a:ext cx="8958262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Google Calendar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Ora tocca a te!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3085328"/>
            <a:ext cx="15853713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Riproducete le caratteristiche scoperte creando il vostro calendario settimanale.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Aggiungete almeno sei eventi e tre compiti, utilizzando le etichette colorate.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Condividete il vostro calendario con il resto del gruppo e con il vostro trainer.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via!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DAF0szuqtQY</dc:identifier>
  <dcterms:modified xsi:type="dcterms:W3CDTF">2011-08-01T06:04:30Z</dcterms:modified>
  <cp:revision>1</cp:revision>
  <dc:title>Planning software ITA </dc:title>
</cp:coreProperties>
</file>