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6"/>
    <p:sldId id="257" r:id="rId17"/>
    <p:sldId id="258" r:id="rId18"/>
    <p:sldId id="259" r:id="rId19"/>
    <p:sldId id="260" r:id="rId20"/>
    <p:sldId id="261" r:id="rId21"/>
  </p:sldIdLst>
  <p:sldSz cx="18288000" cy="102870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Telegraf" charset="1" panose="00000500000000000000"/>
      <p:regular r:id="rId10"/>
    </p:embeddedFont>
    <p:embeddedFont>
      <p:font typeface="Telegraf Bold" charset="1" panose="00000800000000000000"/>
      <p:regular r:id="rId11"/>
    </p:embeddedFont>
    <p:embeddedFont>
      <p:font typeface="Telegraf Extra-Light" charset="1" panose="00000300000000000000"/>
      <p:regular r:id="rId12"/>
    </p:embeddedFont>
    <p:embeddedFont>
      <p:font typeface="Telegraf Medium" charset="1" panose="00000600000000000000"/>
      <p:regular r:id="rId13"/>
    </p:embeddedFont>
    <p:embeddedFont>
      <p:font typeface="Telegraf Ultra-Bold" charset="1" panose="00000900000000000000"/>
      <p:regular r:id="rId14"/>
    </p:embeddedFont>
    <p:embeddedFont>
      <p:font typeface="Telegraf Heavy" charset="1" panose="00000A00000000000000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slides/slide1.xml" Type="http://schemas.openxmlformats.org/officeDocument/2006/relationships/slide"/><Relationship Id="rId17" Target="slides/slide2.xml" Type="http://schemas.openxmlformats.org/officeDocument/2006/relationships/slide"/><Relationship Id="rId18" Target="slides/slide3.xml" Type="http://schemas.openxmlformats.org/officeDocument/2006/relationships/slide"/><Relationship Id="rId19" Target="slides/slide4.xml" Type="http://schemas.openxmlformats.org/officeDocument/2006/relationships/slide"/><Relationship Id="rId2" Target="presProps.xml" Type="http://schemas.openxmlformats.org/officeDocument/2006/relationships/presProps"/><Relationship Id="rId20" Target="slides/slide5.xml" Type="http://schemas.openxmlformats.org/officeDocument/2006/relationships/slide"/><Relationship Id="rId21" Target="slides/slide6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Relationship Id="rId3" Target="../media/image5.sv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Relationship Id="rId3" Target="../media/image5.sv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Relationship Id="rId3" Target="../media/image5.sv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Relationship Id="rId3" Target="../media/image5.sv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Relationship Id="rId3" Target="../media/image5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C9EE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142156" y="-1858344"/>
            <a:ext cx="14003688" cy="14003688"/>
            <a:chOff x="0" y="0"/>
            <a:chExt cx="6350000" cy="63500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9994992" y="8599451"/>
            <a:ext cx="658849" cy="658849"/>
          </a:xfrm>
          <a:custGeom>
            <a:avLst/>
            <a:gdLst/>
            <a:ahLst/>
            <a:cxnLst/>
            <a:rect r="r" b="b" t="t" l="l"/>
            <a:pathLst>
              <a:path h="658849" w="658849">
                <a:moveTo>
                  <a:pt x="0" y="0"/>
                </a:moveTo>
                <a:lnTo>
                  <a:pt x="658848" y="0"/>
                </a:lnTo>
                <a:lnTo>
                  <a:pt x="658848" y="658849"/>
                </a:lnTo>
                <a:lnTo>
                  <a:pt x="0" y="65884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2935147" y="3948396"/>
            <a:ext cx="12417706" cy="3032035"/>
            <a:chOff x="0" y="0"/>
            <a:chExt cx="16556941" cy="4042714"/>
          </a:xfrm>
        </p:grpSpPr>
        <p:sp>
          <p:nvSpPr>
            <p:cNvPr name="TextBox 6" id="6"/>
            <p:cNvSpPr txBox="true"/>
            <p:nvPr/>
          </p:nvSpPr>
          <p:spPr>
            <a:xfrm rot="0">
              <a:off x="0" y="-66675"/>
              <a:ext cx="16556941" cy="296751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6415"/>
                </a:lnSpc>
                <a:spcBef>
                  <a:spcPct val="0"/>
                </a:spcBef>
              </a:pPr>
              <a:r>
                <a:rPr lang="en-US" sz="14399">
                  <a:solidFill>
                    <a:srgbClr val="000000"/>
                  </a:solidFill>
                  <a:latin typeface="Telegraf Bold"/>
                </a:rPr>
                <a:t>QUIZ TIME</a:t>
              </a:r>
            </a:p>
          </p:txBody>
        </p:sp>
        <p:sp>
          <p:nvSpPr>
            <p:cNvPr name="TextBox 7" id="7"/>
            <p:cNvSpPr txBox="true"/>
            <p:nvPr/>
          </p:nvSpPr>
          <p:spPr>
            <a:xfrm rot="0">
              <a:off x="3006657" y="3396245"/>
              <a:ext cx="10543627" cy="64646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646"/>
                </a:lnSpc>
                <a:spcBef>
                  <a:spcPct val="0"/>
                </a:spcBef>
              </a:pPr>
              <a:r>
                <a:rPr lang="en-US" sz="3199" spc="95">
                  <a:solidFill>
                    <a:srgbClr val="FFFFFF"/>
                  </a:solidFill>
                  <a:latin typeface="Telegraf Medium"/>
                </a:rPr>
                <a:t>Vraie ou Fake News? </a:t>
              </a:r>
            </a:p>
          </p:txBody>
        </p:sp>
      </p:grpSp>
      <p:sp>
        <p:nvSpPr>
          <p:cNvPr name="TextBox 8" id="8"/>
          <p:cNvSpPr txBox="true"/>
          <p:nvPr/>
        </p:nvSpPr>
        <p:spPr>
          <a:xfrm rot="0">
            <a:off x="7125786" y="8669034"/>
            <a:ext cx="2692672" cy="50063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3648"/>
              </a:lnSpc>
              <a:spcBef>
                <a:spcPct val="0"/>
              </a:spcBef>
            </a:pPr>
            <a:r>
              <a:rPr lang="en-US" sz="3200" spc="3">
                <a:solidFill>
                  <a:srgbClr val="000000"/>
                </a:solidFill>
                <a:latin typeface="Telegraf Bold"/>
              </a:rPr>
              <a:t>Inizia</a:t>
            </a:r>
          </a:p>
        </p:txBody>
      </p:sp>
      <p:sp>
        <p:nvSpPr>
          <p:cNvPr name="Freeform 9" id="9"/>
          <p:cNvSpPr/>
          <p:nvPr/>
        </p:nvSpPr>
        <p:spPr>
          <a:xfrm flipH="false" flipV="false" rot="0">
            <a:off x="6962806" y="98900"/>
            <a:ext cx="3849496" cy="3849496"/>
          </a:xfrm>
          <a:custGeom>
            <a:avLst/>
            <a:gdLst/>
            <a:ahLst/>
            <a:cxnLst/>
            <a:rect r="r" b="b" t="t" l="l"/>
            <a:pathLst>
              <a:path h="3849496" w="3849496">
                <a:moveTo>
                  <a:pt x="0" y="0"/>
                </a:moveTo>
                <a:lnTo>
                  <a:pt x="3849495" y="0"/>
                </a:lnTo>
                <a:lnTo>
                  <a:pt x="3849495" y="3849496"/>
                </a:lnTo>
                <a:lnTo>
                  <a:pt x="0" y="384949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5670225"/>
            <a:ext cx="5387810" cy="2246715"/>
            <a:chOff x="0" y="0"/>
            <a:chExt cx="7183746" cy="2995620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207012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Che cos'è un browser web?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DOMANDA 1 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402947" y="3031786"/>
            <a:ext cx="5560513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UNA PAGINA WEB INTERATTIVA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290958" y="4266137"/>
            <a:ext cx="6050373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SOFTWARE PER LA NAVIGAZIONE IN INTERNET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1174917" y="5811165"/>
            <a:ext cx="4016573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UN'APPLICAZIONE MOBILE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5670225"/>
            <a:ext cx="5387810" cy="2246715"/>
            <a:chOff x="0" y="0"/>
            <a:chExt cx="7183746" cy="2995620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207012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Qual è il ruolo di una pagina web?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DOMANDA 2 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545164" y="3031786"/>
            <a:ext cx="5544712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GESTIRE I FILE SUL COMPUTER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58017" y="4423299"/>
            <a:ext cx="6050373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PUBBLICARE CONTENUTI ONLINE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158017" y="5849237"/>
            <a:ext cx="6319005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MEMORIZZARE LE FOTO SUL TELEFONO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4151443"/>
            <a:ext cx="5387810" cy="3765498"/>
            <a:chOff x="0" y="0"/>
            <a:chExt cx="7183746" cy="5020664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409517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Qual è la funzione principale di un'applicazione mobile?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DOMANDA 3 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410848" y="3038277"/>
            <a:ext cx="5544712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ANNUNCI PUBBLICITARI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58017" y="4266137"/>
            <a:ext cx="6050373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FACILITARE LA NAVIGAZIONE SU INTERNET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158017" y="5692074"/>
            <a:ext cx="6319005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ESEGUIRE COMPITI SPECIFICI SU UNO SMARTPHONE O UN TABLET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4910834"/>
            <a:ext cx="5387810" cy="3006106"/>
            <a:chOff x="0" y="0"/>
            <a:chExt cx="7183746" cy="4008142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308265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Quale esempio corrisponde a un'applicazione?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DOMANDA 4 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410848" y="3038277"/>
            <a:ext cx="5544712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MICROSOFT WORD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58017" y="4437266"/>
            <a:ext cx="6050373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GOOGLE CHROME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023701" y="5849237"/>
            <a:ext cx="6319005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FACEBOOK.COM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C9EE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161645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960"/>
              </a:lnSpc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RISPOSTE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grpSp>
        <p:nvGrpSpPr>
          <p:cNvPr name="Group 5" id="5"/>
          <p:cNvGrpSpPr/>
          <p:nvPr/>
        </p:nvGrpSpPr>
        <p:grpSpPr>
          <a:xfrm rot="-5400000">
            <a:off x="12909551" y="3401674"/>
            <a:ext cx="964078" cy="3306040"/>
            <a:chOff x="0" y="0"/>
            <a:chExt cx="2354580" cy="8074386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2353310" cy="8074386"/>
            </a:xfrm>
            <a:custGeom>
              <a:avLst/>
              <a:gdLst/>
              <a:ahLst/>
              <a:cxnLst/>
              <a:rect r="r" b="b" t="t" l="l"/>
              <a:pathLst>
                <a:path h="8074386" w="2353310">
                  <a:moveTo>
                    <a:pt x="784860" y="8007076"/>
                  </a:moveTo>
                  <a:cubicBezTo>
                    <a:pt x="905510" y="8047717"/>
                    <a:pt x="1042670" y="8074386"/>
                    <a:pt x="1177290" y="8074386"/>
                  </a:cubicBezTo>
                  <a:cubicBezTo>
                    <a:pt x="1311910" y="8074386"/>
                    <a:pt x="1441450" y="8051526"/>
                    <a:pt x="1560830" y="8010886"/>
                  </a:cubicBezTo>
                  <a:cubicBezTo>
                    <a:pt x="1563370" y="8009617"/>
                    <a:pt x="1565910" y="8009617"/>
                    <a:pt x="1568450" y="8008346"/>
                  </a:cubicBezTo>
                  <a:cubicBezTo>
                    <a:pt x="2016760" y="7845786"/>
                    <a:pt x="2346960" y="7416526"/>
                    <a:pt x="2353310" y="689886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6893585"/>
                  </a:lnTo>
                  <a:cubicBezTo>
                    <a:pt x="6350" y="7419067"/>
                    <a:pt x="331470" y="7848326"/>
                    <a:pt x="784860" y="8007076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7" id="7"/>
          <p:cNvGrpSpPr/>
          <p:nvPr/>
        </p:nvGrpSpPr>
        <p:grpSpPr>
          <a:xfrm rot="5400000">
            <a:off x="7251877" y="-1657013"/>
            <a:ext cx="964078" cy="13410432"/>
            <a:chOff x="0" y="0"/>
            <a:chExt cx="2354580" cy="32752482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2353310" cy="32752481"/>
            </a:xfrm>
            <a:custGeom>
              <a:avLst/>
              <a:gdLst/>
              <a:ahLst/>
              <a:cxnLst/>
              <a:rect r="r" b="b" t="t" l="l"/>
              <a:pathLst>
                <a:path h="32752481" w="2353310">
                  <a:moveTo>
                    <a:pt x="784860" y="32685174"/>
                  </a:moveTo>
                  <a:cubicBezTo>
                    <a:pt x="905510" y="32725813"/>
                    <a:pt x="1042670" y="32752481"/>
                    <a:pt x="1177290" y="32752481"/>
                  </a:cubicBezTo>
                  <a:cubicBezTo>
                    <a:pt x="1311910" y="32752481"/>
                    <a:pt x="1441450" y="32729624"/>
                    <a:pt x="1560830" y="32688981"/>
                  </a:cubicBezTo>
                  <a:cubicBezTo>
                    <a:pt x="1563370" y="32687713"/>
                    <a:pt x="1565910" y="32687713"/>
                    <a:pt x="1568450" y="32686442"/>
                  </a:cubicBezTo>
                  <a:cubicBezTo>
                    <a:pt x="2016760" y="32523881"/>
                    <a:pt x="2346960" y="32094624"/>
                    <a:pt x="2353310" y="31501026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31476767"/>
                  </a:lnTo>
                  <a:cubicBezTo>
                    <a:pt x="6350" y="32097163"/>
                    <a:pt x="331470" y="32526424"/>
                    <a:pt x="784860" y="32685174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9" id="9"/>
          <p:cNvGrpSpPr/>
          <p:nvPr/>
        </p:nvGrpSpPr>
        <p:grpSpPr>
          <a:xfrm rot="-5400000">
            <a:off x="8585154" y="580064"/>
            <a:ext cx="964078" cy="3306040"/>
            <a:chOff x="0" y="0"/>
            <a:chExt cx="2354580" cy="8074386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2353310" cy="8074386"/>
            </a:xfrm>
            <a:custGeom>
              <a:avLst/>
              <a:gdLst/>
              <a:ahLst/>
              <a:cxnLst/>
              <a:rect r="r" b="b" t="t" l="l"/>
              <a:pathLst>
                <a:path h="8074386" w="2353310">
                  <a:moveTo>
                    <a:pt x="784860" y="8007076"/>
                  </a:moveTo>
                  <a:cubicBezTo>
                    <a:pt x="905510" y="8047717"/>
                    <a:pt x="1042670" y="8074386"/>
                    <a:pt x="1177290" y="8074386"/>
                  </a:cubicBezTo>
                  <a:cubicBezTo>
                    <a:pt x="1311910" y="8074386"/>
                    <a:pt x="1441450" y="8051526"/>
                    <a:pt x="1560830" y="8010886"/>
                  </a:cubicBezTo>
                  <a:cubicBezTo>
                    <a:pt x="1563370" y="8009617"/>
                    <a:pt x="1565910" y="8009617"/>
                    <a:pt x="1568450" y="8008346"/>
                  </a:cubicBezTo>
                  <a:cubicBezTo>
                    <a:pt x="2016760" y="7845786"/>
                    <a:pt x="2346960" y="7416526"/>
                    <a:pt x="2353310" y="689886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6893585"/>
                  </a:lnTo>
                  <a:cubicBezTo>
                    <a:pt x="6350" y="7419067"/>
                    <a:pt x="331470" y="7848326"/>
                    <a:pt x="784860" y="8007076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1" id="11"/>
          <p:cNvGrpSpPr/>
          <p:nvPr/>
        </p:nvGrpSpPr>
        <p:grpSpPr>
          <a:xfrm rot="5400000">
            <a:off x="4769354" y="-1985449"/>
            <a:ext cx="964078" cy="8445385"/>
            <a:chOff x="0" y="0"/>
            <a:chExt cx="2354580" cy="20626279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2353310" cy="20626279"/>
            </a:xfrm>
            <a:custGeom>
              <a:avLst/>
              <a:gdLst/>
              <a:ahLst/>
              <a:cxnLst/>
              <a:rect r="r" b="b" t="t" l="l"/>
              <a:pathLst>
                <a:path h="20626279" w="2353310">
                  <a:moveTo>
                    <a:pt x="784860" y="20558970"/>
                  </a:moveTo>
                  <a:cubicBezTo>
                    <a:pt x="905510" y="20599609"/>
                    <a:pt x="1042670" y="20626279"/>
                    <a:pt x="1177290" y="20626279"/>
                  </a:cubicBezTo>
                  <a:cubicBezTo>
                    <a:pt x="1311910" y="20626279"/>
                    <a:pt x="1441450" y="20603420"/>
                    <a:pt x="1560830" y="20562779"/>
                  </a:cubicBezTo>
                  <a:cubicBezTo>
                    <a:pt x="1563370" y="20561509"/>
                    <a:pt x="1565910" y="20561509"/>
                    <a:pt x="1568450" y="20560240"/>
                  </a:cubicBezTo>
                  <a:cubicBezTo>
                    <a:pt x="2016760" y="20397679"/>
                    <a:pt x="2346960" y="19968420"/>
                    <a:pt x="2353310" y="19412133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9397202"/>
                  </a:lnTo>
                  <a:cubicBezTo>
                    <a:pt x="6350" y="19970959"/>
                    <a:pt x="331470" y="20400220"/>
                    <a:pt x="784860" y="2055897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3" id="13"/>
          <p:cNvGrpSpPr/>
          <p:nvPr/>
        </p:nvGrpSpPr>
        <p:grpSpPr>
          <a:xfrm rot="-5400000">
            <a:off x="6549038" y="1975736"/>
            <a:ext cx="964078" cy="3306040"/>
            <a:chOff x="0" y="0"/>
            <a:chExt cx="2354580" cy="8074386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2353310" cy="8074386"/>
            </a:xfrm>
            <a:custGeom>
              <a:avLst/>
              <a:gdLst/>
              <a:ahLst/>
              <a:cxnLst/>
              <a:rect r="r" b="b" t="t" l="l"/>
              <a:pathLst>
                <a:path h="8074386" w="2353310">
                  <a:moveTo>
                    <a:pt x="784860" y="8007076"/>
                  </a:moveTo>
                  <a:cubicBezTo>
                    <a:pt x="905510" y="8047717"/>
                    <a:pt x="1042670" y="8074386"/>
                    <a:pt x="1177290" y="8074386"/>
                  </a:cubicBezTo>
                  <a:cubicBezTo>
                    <a:pt x="1311910" y="8074386"/>
                    <a:pt x="1441450" y="8051526"/>
                    <a:pt x="1560830" y="8010886"/>
                  </a:cubicBezTo>
                  <a:cubicBezTo>
                    <a:pt x="1563370" y="8009617"/>
                    <a:pt x="1565910" y="8009617"/>
                    <a:pt x="1568450" y="8008346"/>
                  </a:cubicBezTo>
                  <a:cubicBezTo>
                    <a:pt x="2016760" y="7845786"/>
                    <a:pt x="2346960" y="7416526"/>
                    <a:pt x="2353310" y="689886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6893585"/>
                  </a:lnTo>
                  <a:cubicBezTo>
                    <a:pt x="6350" y="7419067"/>
                    <a:pt x="331470" y="7848326"/>
                    <a:pt x="784860" y="8007076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5" id="15"/>
          <p:cNvGrpSpPr/>
          <p:nvPr/>
        </p:nvGrpSpPr>
        <p:grpSpPr>
          <a:xfrm rot="5400000">
            <a:off x="3016964" y="1158453"/>
            <a:ext cx="964078" cy="4940606"/>
            <a:chOff x="0" y="0"/>
            <a:chExt cx="2354580" cy="12066509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17" id="17"/>
          <p:cNvSpPr txBox="true"/>
          <p:nvPr/>
        </p:nvSpPr>
        <p:spPr>
          <a:xfrm rot="0">
            <a:off x="2048221" y="1910001"/>
            <a:ext cx="10731903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Software per la navigazione in Internet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2223547" y="3305673"/>
            <a:ext cx="7618926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Pubblicare contenuti online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2223547" y="4731611"/>
            <a:ext cx="15035753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Eseguire compiti specifici su uno smartphone o un tablet</a:t>
            </a:r>
          </a:p>
        </p:txBody>
      </p:sp>
      <p:grpSp>
        <p:nvGrpSpPr>
          <p:cNvPr name="Group 20" id="20"/>
          <p:cNvGrpSpPr/>
          <p:nvPr/>
        </p:nvGrpSpPr>
        <p:grpSpPr>
          <a:xfrm rot="0">
            <a:off x="1161645" y="1863745"/>
            <a:ext cx="746996" cy="746996"/>
            <a:chOff x="0" y="0"/>
            <a:chExt cx="6350000" cy="6350000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grpSp>
        <p:nvGrpSpPr>
          <p:cNvPr name="Group 22" id="22"/>
          <p:cNvGrpSpPr/>
          <p:nvPr/>
        </p:nvGrpSpPr>
        <p:grpSpPr>
          <a:xfrm rot="0">
            <a:off x="1161645" y="3255258"/>
            <a:ext cx="746996" cy="746996"/>
            <a:chOff x="0" y="0"/>
            <a:chExt cx="6350000" cy="6350000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grpSp>
        <p:nvGrpSpPr>
          <p:cNvPr name="Group 24" id="24"/>
          <p:cNvGrpSpPr/>
          <p:nvPr/>
        </p:nvGrpSpPr>
        <p:grpSpPr>
          <a:xfrm rot="0">
            <a:off x="1161645" y="4674705"/>
            <a:ext cx="746996" cy="746996"/>
            <a:chOff x="0" y="0"/>
            <a:chExt cx="6350000" cy="6350000"/>
          </a:xfrm>
        </p:grpSpPr>
        <p:sp>
          <p:nvSpPr>
            <p:cNvPr name="Freeform 25" id="25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26" id="26"/>
          <p:cNvSpPr txBox="true"/>
          <p:nvPr/>
        </p:nvSpPr>
        <p:spPr>
          <a:xfrm rot="0">
            <a:off x="1240177" y="198782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1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1240177" y="337934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2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1240177" y="4798787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3</a:t>
            </a:r>
          </a:p>
        </p:txBody>
      </p:sp>
      <p:grpSp>
        <p:nvGrpSpPr>
          <p:cNvPr name="Group 29" id="29"/>
          <p:cNvGrpSpPr/>
          <p:nvPr/>
        </p:nvGrpSpPr>
        <p:grpSpPr>
          <a:xfrm rot="0">
            <a:off x="1028700" y="5987442"/>
            <a:ext cx="7425139" cy="964078"/>
            <a:chOff x="0" y="0"/>
            <a:chExt cx="9900186" cy="1285437"/>
          </a:xfrm>
        </p:grpSpPr>
        <p:grpSp>
          <p:nvGrpSpPr>
            <p:cNvPr name="Group 30" id="3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1" id="3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2" id="3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3" id="3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sp>
        <p:nvSpPr>
          <p:cNvPr name="TextBox 34" id="34"/>
          <p:cNvSpPr txBox="true"/>
          <p:nvPr/>
        </p:nvSpPr>
        <p:spPr>
          <a:xfrm rot="0">
            <a:off x="2223547" y="6152888"/>
            <a:ext cx="5817508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Microsoft Word.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1161645" y="6095982"/>
            <a:ext cx="746996" cy="746996"/>
            <a:chOff x="0" y="0"/>
            <a:chExt cx="6350000" cy="6350000"/>
          </a:xfrm>
        </p:grpSpPr>
        <p:sp>
          <p:nvSpPr>
            <p:cNvPr name="Freeform 36" id="36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37" id="37"/>
          <p:cNvSpPr txBox="true"/>
          <p:nvPr/>
        </p:nvSpPr>
        <p:spPr>
          <a:xfrm rot="0">
            <a:off x="1240177" y="6220065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4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DAFzw-d9IAM</dc:identifier>
  <dcterms:modified xsi:type="dcterms:W3CDTF">2011-08-01T06:04:30Z</dcterms:modified>
  <cp:revision>1</cp:revision>
  <dc:title>ITA Quiz Browser - Internet page - Software - Application</dc:title>
</cp:coreProperties>
</file>