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1.pn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15.png" Type="http://schemas.openxmlformats.org/officeDocument/2006/relationships/image"/><Relationship Id="rId6" Target="../media/image16.png" Type="http://schemas.openxmlformats.org/officeDocument/2006/relationships/image"/><Relationship Id="rId7" Target="../media/image17.png" Type="http://schemas.openxmlformats.org/officeDocument/2006/relationships/image"/><Relationship Id="rId8" Target="../media/image18.png" Type="http://schemas.openxmlformats.org/officeDocument/2006/relationships/image"/><Relationship Id="rId9" Target="../media/image1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Finanziato dall'Unione Europea. Le opinioni e i pareri espressi sono quelli dell'autore o degli autori e non riflettono necessariamente quelli dell'Unione Europea o dell'Agenzia esecutiva europea per l'istruzione e la cultura (EACEA). Né l'Unione Europea né l'EACEA possono essere ritenute responsabili. Numero di progetto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760138" y="4645246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Introduzione ai browser web più diffusi, ai motori di ricerca e alla ricerca su Internet.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47559" y="3501282"/>
            <a:ext cx="13592881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Modulo 1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I browser web e gli strumenti di ricerca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18861" y="4960616"/>
            <a:ext cx="1840208" cy="1835166"/>
          </a:xfrm>
          <a:custGeom>
            <a:avLst/>
            <a:gdLst/>
            <a:ahLst/>
            <a:cxnLst/>
            <a:rect r="r" b="b" t="t" l="l"/>
            <a:pathLst>
              <a:path h="1835166" w="1840208">
                <a:moveTo>
                  <a:pt x="0" y="0"/>
                </a:moveTo>
                <a:lnTo>
                  <a:pt x="1840208" y="0"/>
                </a:lnTo>
                <a:lnTo>
                  <a:pt x="1840208" y="1835166"/>
                </a:lnTo>
                <a:lnTo>
                  <a:pt x="0" y="18351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430669" y="4960616"/>
            <a:ext cx="1728956" cy="1785119"/>
          </a:xfrm>
          <a:custGeom>
            <a:avLst/>
            <a:gdLst/>
            <a:ahLst/>
            <a:cxnLst/>
            <a:rect r="r" b="b" t="t" l="l"/>
            <a:pathLst>
              <a:path h="1785119" w="1728956">
                <a:moveTo>
                  <a:pt x="0" y="0"/>
                </a:moveTo>
                <a:lnTo>
                  <a:pt x="1728956" y="0"/>
                </a:lnTo>
                <a:lnTo>
                  <a:pt x="1728956" y="1785119"/>
                </a:lnTo>
                <a:lnTo>
                  <a:pt x="0" y="178511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7647167" y="5051933"/>
            <a:ext cx="1693802" cy="1693802"/>
          </a:xfrm>
          <a:custGeom>
            <a:avLst/>
            <a:gdLst/>
            <a:ahLst/>
            <a:cxnLst/>
            <a:rect r="r" b="b" t="t" l="l"/>
            <a:pathLst>
              <a:path h="1693802" w="1693802">
                <a:moveTo>
                  <a:pt x="0" y="0"/>
                </a:moveTo>
                <a:lnTo>
                  <a:pt x="1693802" y="0"/>
                </a:lnTo>
                <a:lnTo>
                  <a:pt x="1693802" y="1693802"/>
                </a:lnTo>
                <a:lnTo>
                  <a:pt x="0" y="16938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826869" y="4930376"/>
            <a:ext cx="1936917" cy="1936917"/>
          </a:xfrm>
          <a:custGeom>
            <a:avLst/>
            <a:gdLst/>
            <a:ahLst/>
            <a:cxnLst/>
            <a:rect r="r" b="b" t="t" l="l"/>
            <a:pathLst>
              <a:path h="1936917" w="1936917">
                <a:moveTo>
                  <a:pt x="0" y="0"/>
                </a:moveTo>
                <a:lnTo>
                  <a:pt x="1936917" y="0"/>
                </a:lnTo>
                <a:lnTo>
                  <a:pt x="1936917" y="1936917"/>
                </a:lnTo>
                <a:lnTo>
                  <a:pt x="0" y="19369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4135386" y="5010771"/>
            <a:ext cx="1776127" cy="1776127"/>
          </a:xfrm>
          <a:custGeom>
            <a:avLst/>
            <a:gdLst/>
            <a:ahLst/>
            <a:cxnLst/>
            <a:rect r="r" b="b" t="t" l="l"/>
            <a:pathLst>
              <a:path h="1776127" w="1776127">
                <a:moveTo>
                  <a:pt x="0" y="0"/>
                </a:moveTo>
                <a:lnTo>
                  <a:pt x="1776127" y="0"/>
                </a:lnTo>
                <a:lnTo>
                  <a:pt x="1776127" y="1776126"/>
                </a:lnTo>
                <a:lnTo>
                  <a:pt x="0" y="177612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2182937"/>
            <a:ext cx="13568958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Un browser web è un software che consente agli utenti di accedere a Internet.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Visualizza pagine web, immagini, video e altri contenuti web.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Consente agli utenti di interagire con i siti web cliccando sui link.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1516835"/>
            <a:ext cx="5309592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un browser web?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53698" y="3983236"/>
            <a:ext cx="4782443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browser web più comuni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53698" y="7187246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Chrome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Sviluppato da Google. 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 Molto popolare grazie alla sua velocità e funzionalità.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3803513" y="7277161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Mozilla Firefox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Browser open-source.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 Conosciuto per la sua personalizzazione e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protezione della privacy.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053557" y="7277161"/>
            <a:ext cx="2983267" cy="1323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Edge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Sviluppato da Microsoft Explorer. Integrato in Windows.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303524" y="7277161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Safari 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Sviluppato da Apple.  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 Integrato nei dispositivi macOS e iOS per impostazione predefinita.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556603" y="7277161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Opera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Conosciuto per la sua sicurezza avanzata e una serie di funzioni, tra cui un blocco degli annunci integrato.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2276144"/>
            <a:ext cx="15095459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La barra degli indirizzi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Qui è possibile inserire l'URL di un sito web per andare direttamente a una pagina specifica o effettuare una ricerca utilizzando il motore di ricerca integrato.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53622" y="4030861"/>
            <a:ext cx="10760215" cy="1292972"/>
          </a:xfrm>
          <a:custGeom>
            <a:avLst/>
            <a:gdLst/>
            <a:ahLst/>
            <a:cxnLst/>
            <a:rect r="r" b="b" t="t" l="l"/>
            <a:pathLst>
              <a:path h="1292972" w="10760215">
                <a:moveTo>
                  <a:pt x="0" y="0"/>
                </a:moveTo>
                <a:lnTo>
                  <a:pt x="10760214" y="0"/>
                </a:lnTo>
                <a:lnTo>
                  <a:pt x="10760214" y="1292972"/>
                </a:lnTo>
                <a:lnTo>
                  <a:pt x="0" y="12929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70" t="0" r="0" b="-7088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4393487" y="7566865"/>
            <a:ext cx="11369780" cy="1045476"/>
          </a:xfrm>
          <a:custGeom>
            <a:avLst/>
            <a:gdLst/>
            <a:ahLst/>
            <a:cxnLst/>
            <a:rect r="r" b="b" t="t" l="l"/>
            <a:pathLst>
              <a:path h="1045476" w="11369780">
                <a:moveTo>
                  <a:pt x="0" y="0"/>
                </a:moveTo>
                <a:lnTo>
                  <a:pt x="11369780" y="0"/>
                </a:lnTo>
                <a:lnTo>
                  <a:pt x="11369780" y="1045476"/>
                </a:lnTo>
                <a:lnTo>
                  <a:pt x="0" y="10454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-46855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553622" y="5819133"/>
            <a:ext cx="15095459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Schede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Chrome facilita l'apertura, la chiusura e la riorganizzazione delle schede, nonché il raggruppamento di più schede nella stessa finestra.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1516835"/>
            <a:ext cx="8835182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caratteristiche principali del browser web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529691"/>
            <a:ext cx="9286539" cy="1883327"/>
          </a:xfrm>
          <a:custGeom>
            <a:avLst/>
            <a:gdLst/>
            <a:ahLst/>
            <a:cxnLst/>
            <a:rect r="r" b="b" t="t" l="l"/>
            <a:pathLst>
              <a:path h="1883327" w="9286539">
                <a:moveTo>
                  <a:pt x="0" y="0"/>
                </a:moveTo>
                <a:lnTo>
                  <a:pt x="9286538" y="0"/>
                </a:lnTo>
                <a:lnTo>
                  <a:pt x="9286538" y="1883327"/>
                </a:lnTo>
                <a:lnTo>
                  <a:pt x="0" y="18833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2382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AutoShape 6" id="6"/>
          <p:cNvSpPr/>
          <p:nvPr/>
        </p:nvSpPr>
        <p:spPr>
          <a:xfrm flipH="true" flipV="true">
            <a:off x="6375392" y="5162547"/>
            <a:ext cx="1040406" cy="19046"/>
          </a:xfrm>
          <a:prstGeom prst="line">
            <a:avLst/>
          </a:prstGeom>
          <a:ln cap="flat" w="38100">
            <a:solidFill>
              <a:srgbClr val="CD0A3C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7" id="7"/>
          <p:cNvSpPr/>
          <p:nvPr/>
        </p:nvSpPr>
        <p:spPr>
          <a:xfrm flipH="true" flipV="true">
            <a:off x="9603480" y="4626755"/>
            <a:ext cx="1040406" cy="19046"/>
          </a:xfrm>
          <a:prstGeom prst="line">
            <a:avLst/>
          </a:prstGeom>
          <a:ln cap="flat" w="38100">
            <a:solidFill>
              <a:srgbClr val="CD0A3C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5070225" y="7365643"/>
            <a:ext cx="11974478" cy="2670415"/>
          </a:xfrm>
          <a:custGeom>
            <a:avLst/>
            <a:gdLst/>
            <a:ahLst/>
            <a:cxnLst/>
            <a:rect r="r" b="b" t="t" l="l"/>
            <a:pathLst>
              <a:path h="2670415" w="11974478">
                <a:moveTo>
                  <a:pt x="0" y="0"/>
                </a:moveTo>
                <a:lnTo>
                  <a:pt x="11974478" y="0"/>
                </a:lnTo>
                <a:lnTo>
                  <a:pt x="11974478" y="2670415"/>
                </a:lnTo>
                <a:lnTo>
                  <a:pt x="0" y="26704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-46155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9" id="9"/>
          <p:cNvSpPr txBox="true"/>
          <p:nvPr/>
        </p:nvSpPr>
        <p:spPr>
          <a:xfrm rot="0">
            <a:off x="553622" y="1903487"/>
            <a:ext cx="15095459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Preferiti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 browser consentono agli utenti di salvare i siti web tra i preferiti per accedervi rapidamente in un secondo momento.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3622" y="1280275"/>
            <a:ext cx="8835182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Le caratteristiche principali del browser web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5670193"/>
            <a:ext cx="17039094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Cronologia di navigazione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 browser salvano la cronologia delle pagine visitate, consentendo agli utenti di tornare ai siti visitati in precedenza.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2454" y="259424"/>
            <a:ext cx="3669212" cy="769276"/>
          </a:xfrm>
          <a:custGeom>
            <a:avLst/>
            <a:gdLst/>
            <a:ahLst/>
            <a:cxnLst/>
            <a:rect r="r" b="b" t="t" l="l"/>
            <a:pathLst>
              <a:path h="769276" w="3669212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84597" y="5417189"/>
            <a:ext cx="2671473" cy="1894965"/>
          </a:xfrm>
          <a:custGeom>
            <a:avLst/>
            <a:gdLst/>
            <a:ahLst/>
            <a:cxnLst/>
            <a:rect r="r" b="b" t="t" l="l"/>
            <a:pathLst>
              <a:path h="1894965" w="2671473">
                <a:moveTo>
                  <a:pt x="0" y="0"/>
                </a:moveTo>
                <a:lnTo>
                  <a:pt x="2671473" y="0"/>
                </a:lnTo>
                <a:lnTo>
                  <a:pt x="2671473" y="1894965"/>
                </a:lnTo>
                <a:lnTo>
                  <a:pt x="0" y="18949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367650" y="5315417"/>
            <a:ext cx="3410876" cy="1544054"/>
          </a:xfrm>
          <a:custGeom>
            <a:avLst/>
            <a:gdLst/>
            <a:ahLst/>
            <a:cxnLst/>
            <a:rect r="r" b="b" t="t" l="l"/>
            <a:pathLst>
              <a:path h="1544054" w="3410876">
                <a:moveTo>
                  <a:pt x="0" y="0"/>
                </a:moveTo>
                <a:lnTo>
                  <a:pt x="3410876" y="0"/>
                </a:lnTo>
                <a:lnTo>
                  <a:pt x="3410876" y="1544054"/>
                </a:lnTo>
                <a:lnTo>
                  <a:pt x="0" y="15440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4453488" y="5719476"/>
            <a:ext cx="2689829" cy="1290391"/>
          </a:xfrm>
          <a:custGeom>
            <a:avLst/>
            <a:gdLst/>
            <a:ahLst/>
            <a:cxnLst/>
            <a:rect r="r" b="b" t="t" l="l"/>
            <a:pathLst>
              <a:path h="1290391" w="2689829">
                <a:moveTo>
                  <a:pt x="0" y="0"/>
                </a:moveTo>
                <a:lnTo>
                  <a:pt x="2689830" y="0"/>
                </a:lnTo>
                <a:lnTo>
                  <a:pt x="2689830" y="1290391"/>
                </a:lnTo>
                <a:lnTo>
                  <a:pt x="0" y="129039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1378601" y="5558712"/>
            <a:ext cx="2168424" cy="1747598"/>
          </a:xfrm>
          <a:custGeom>
            <a:avLst/>
            <a:gdLst/>
            <a:ahLst/>
            <a:cxnLst/>
            <a:rect r="r" b="b" t="t" l="l"/>
            <a:pathLst>
              <a:path h="1747598" w="2168424">
                <a:moveTo>
                  <a:pt x="0" y="0"/>
                </a:moveTo>
                <a:lnTo>
                  <a:pt x="2168425" y="0"/>
                </a:lnTo>
                <a:lnTo>
                  <a:pt x="2168425" y="1747598"/>
                </a:lnTo>
                <a:lnTo>
                  <a:pt x="0" y="17475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4599611" y="5592645"/>
            <a:ext cx="2313622" cy="1544054"/>
          </a:xfrm>
          <a:custGeom>
            <a:avLst/>
            <a:gdLst/>
            <a:ahLst/>
            <a:cxnLst/>
            <a:rect r="r" b="b" t="t" l="l"/>
            <a:pathLst>
              <a:path h="1544054" w="2313622">
                <a:moveTo>
                  <a:pt x="0" y="0"/>
                </a:moveTo>
                <a:lnTo>
                  <a:pt x="2313622" y="0"/>
                </a:lnTo>
                <a:lnTo>
                  <a:pt x="2313622" y="1544054"/>
                </a:lnTo>
                <a:lnTo>
                  <a:pt x="0" y="154405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2276144"/>
            <a:ext cx="17734378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Un motore di ricerca è uno strumento online che utilizza un browser per trovare informazioni su Internet utilizzando parole chiave.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Indicizza ed elenca miliardi di pagine web, rendendo facile l'accesso a una vasta quantità di conoscenze in tutto il mondo in pochi click.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1516835"/>
            <a:ext cx="616222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Che cos'è un motore di ricerca?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53622" y="4535958"/>
            <a:ext cx="5474345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I motori di ricerca più comuni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7209279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Il motore di ricerca più popolare e diffuso al mondo, è noto per il suo vasto database e i suoi sofisticati algoritmi di ricerca.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697066" y="7277161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Yahoo! Search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Motore di ricerca che spesso integra i risultati di ricerca di Bing, dopo la sua partnership con Microsoft.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306769" y="7268210"/>
            <a:ext cx="2983267" cy="1323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Bing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Di proprietà di Microsoft, offre funzioni simili a quelle di Google.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073801" y="72967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DuckDuckGo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Impegnato nella riservatezza degli utenti, non traccia le ricerche degli utenti e non memorizza le loro informazioni personali.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352344" y="72967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Ecosia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Focalizzata sulla sostenibilità ambientale, pianta alberi grazie ai ricavi pubblicitari (oltre 160 milioni di alberi finanziati entro il 2022!).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DAFzqafph90</dc:identifier>
  <dcterms:modified xsi:type="dcterms:W3CDTF">2011-08-01T06:04:30Z</dcterms:modified>
  <cp:revision>1</cp:revision>
  <dc:title>Les navigateurs web et les outils de recherche ITA </dc:title>
</cp:coreProperties>
</file>