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5 - Maîtriser Microsoft PowerPoint en collaboration avec Google Drive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 est le principal objectif de PowerPoint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CRÉER DES PRÉSENTATIONS PROFESSIONNELLES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ÉDITER DES VIDÉOS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ÉCRIRE DES ARTICLES DE BLOG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JE NE SAIS PAS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Comment on appelle les animations entre diapositives?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 ANIMATIONS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836761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 IMAGES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9791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 TRANSITIONS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806893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DES FORMULES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2634184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61106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Comment pouvez-vous collaborer efficacement en ligne avec Google Drive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079485" y="2760783"/>
            <a:ext cx="6894945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EN PARTAGEANT DES DOCUMENTS AVEC D'AUTRES UTILISATEURS ET EN PERMETTANT </a:t>
            </a:r>
          </a:p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LA MODIFICATION EN TEMPS RÉEL.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979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 ENVOYANT DES E-MAILS.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 PUBLIANT DES PHOTOS SUR LES RÉSEAUX SOCIAUX.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JE NE SAIS PAS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1741968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quantité d'espace de stockage est généralement offerte gratuitement aux utilisateurs de Google Drive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5 GO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15 GO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50 GO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100 GO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Créer des présentations professionnelles.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15 Go.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56881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Des transitions.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5035753" cy="1648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En partageant des documents avec d'autres utilisateurs et en permettant 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la modification en temps réel.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DAFyELHTU2w</dc:identifier>
  <dcterms:modified xsi:type="dcterms:W3CDTF">2011-08-01T06:04:30Z</dcterms:modified>
  <cp:revision>1</cp:revision>
  <dc:title>Test d'évaluation - Module 6</dc:title>
</cp:coreProperties>
</file>