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 D’EVALUATION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386974"/>
              <a:ext cx="10543627" cy="5808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2 - Maitriser Gmail et LinkedIn 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302320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Commencer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Quelles sont les principales fonctionnalités de Gmail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892558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L'ENVOI ET LA RÉCEPTION D'E-MAILS UNIQUEMENT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31726" y="4280104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LA GESTION DES CONTACTS ET LA PUBLICATION D'ARTICLES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01997" y="5561832"/>
            <a:ext cx="5959727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L'ENVOI D'E-MAILS, LA GESTION DES CONTACTS, ET LE PARTAGE DE DOCUMENTS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15696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JE NE SAIS PAS</a:t>
            </a: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5670225"/>
            <a:ext cx="5387810" cy="2246715"/>
            <a:chOff x="0" y="0"/>
            <a:chExt cx="7183746" cy="2995620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2070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Qu'est-ce qu'un libellé Gmail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611057" y="2909690"/>
            <a:ext cx="742513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 UN TERME GÉNÉRIQUE POUR UN MESSAGE ÉLECTRONIQUE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601532" y="5849237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 OUTIL DE RECHERCHE DANS GMAIL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150080"/>
            <a:ext cx="6755771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UNE FONCTIONNALITÉ PERMETTANT D'ORGANISER ET DE CATÉGORISER LES MAILS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9541795" y="7106787"/>
            <a:ext cx="742513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 UN FORMAT DE FICHIER JOINT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DANS GMAIL 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7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30731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À quoi sert LinkedIn principalement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881115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À PARTAGER DES PHOTOS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PERSONNELLES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122941"/>
            <a:ext cx="6050373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À TROUVER DES OFFRES D'EMPLOI ET À ÉTABLIR DES CONNEXIONS PROFESSIONNELLES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À JOUER À DES JEUX EN LIGNE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JE NE SAIS PAS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113877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814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Quelles sont les principales étapes pour optimiser votre profil LinkedIn lors de votre recherche d’emploi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2723952"/>
            <a:ext cx="6300269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PUBLIER RÉGULIÈREMENT DES PHOTOS PERSONNELLES ET DES ANECDOTES AMUSANTES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10259" y="4108974"/>
            <a:ext cx="6050373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SE CONNECTER UNIQUEMENT AVEC DES AMIS ET DES COLLÈGUES QUE VOUS CONNAISSEZ BIEN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534912"/>
            <a:ext cx="5959727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DÉTAILLER VOTRE PROFIL ET PARTICIPER ACTIVEMENT À DES GROUPES ET DISCUSSIONS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28288" y="6934581"/>
            <a:ext cx="5907485" cy="946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 IGNORER LES INVITATIONS À SE CONNECTER PROVENANT DE PERSONNES INCONNUES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REPONSES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724306"/>
            <a:ext cx="14150845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L'envoi d'e-mails, la gestion des contacts, et le partage de documents.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532405"/>
            <a:ext cx="15035753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Détailler votre profil et participer activement à des groupes et discussions.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128703" y="4956118"/>
            <a:ext cx="15035753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À trouver des offres d'emploi et à établir des connexions professionnelles.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242597" y="3314860"/>
            <a:ext cx="14150845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Une fonctionnalité permettant d'organiser et de catégoriser les mails.</a:t>
            </a:r>
            <a:r>
              <a:rPr lang="en-US" sz="3414">
                <a:solidFill>
                  <a:srgbClr val="000000"/>
                </a:solidFill>
                <a:latin typeface="Telegraf Bold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DAFxm3DxCP8</dc:identifier>
  <dcterms:modified xsi:type="dcterms:W3CDTF">2011-08-01T06:04:30Z</dcterms:modified>
  <cp:revision>1</cp:revision>
  <dc:title>Test d'évaluation - Module 2</dc:title>
</cp:coreProperties>
</file>