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D’EVALUATION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3 - Maîtriser les logiciels de traitement de texte et de tableur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 logiciel est couramment utilisé pour la création de documents textuels, tels que des rapports et des lettres 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EXCEL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POWERPOINT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712321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Quelle fonctionnalité des logiciels de traitement de texte permet de modifier la taille de la police?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COPIER ET COLLER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5488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MISE EN PAGE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CORRECTION AUTOMATIQUE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INSÉRER DES IMAGES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est l'une des principales utilisations des logiciels de tableur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CRÉER DES PRÉSENTATIONS ANIMÉES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210259" y="5710467"/>
            <a:ext cx="6448920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GÉRER ET ANALYSER DES DONNÉES SOUS FORME DE TABLEAUX 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3299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ORGANISER DES FICHIERS AUDIO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79485" y="7106787"/>
            <a:ext cx="6508656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DESSINER DES ILLUSTRATIONS ARTISTIQUES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fonctionnalité clé des logiciels de tableur permet d'effectuer des calculs automatiques sur les données 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MISE EN FORME DE TEXTE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CRÉATION DE GRAPHIQUES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2746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IMPORTATION DE VIDÉOS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281703" y="7252642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FORMULES ET FONCTIONS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REPONSES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Formules et fonctions.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5196857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Gérer et analyser des données sous forme de tableaux.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42597" y="356881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Mise en forme.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DAFxtLeuDJY</dc:identifier>
  <dcterms:modified xsi:type="dcterms:W3CDTF">2011-08-01T06:04:30Z</dcterms:modified>
  <cp:revision>1</cp:revision>
  <dc:title>Test d'évaluation - Module 3</dc:title>
</cp:coreProperties>
</file>