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22" Target="slides/slide7.xml" Type="http://schemas.openxmlformats.org/officeDocument/2006/relationships/slide"/><Relationship Id="rId23" Target="slides/slide8.xml" Type="http://schemas.openxmlformats.org/officeDocument/2006/relationships/slide"/><Relationship Id="rId24" Target="slides/slide9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https://www.bbc.com/news/world-us-canada-66733230" TargetMode="External" Type="http://schemas.openxmlformats.org/officeDocument/2006/relationships/hyperlink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https://nypost.com/2019/09/30/bird-arrested-by-dutch-cops-after-owner-busted-for-shoplifting/" TargetMode="External" Type="http://schemas.openxmlformats.org/officeDocument/2006/relationships/hyperlink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798722"/>
            <a:ext cx="12417706" cy="3299156"/>
            <a:chOff x="0" y="0"/>
            <a:chExt cx="16556941" cy="4398875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339406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339406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3059134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Vraie ou Fake News?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914400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VRAIE OU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98882" y="3738977"/>
            <a:ext cx="6512515" cy="6060881"/>
            <a:chOff x="0" y="0"/>
            <a:chExt cx="8683353" cy="8081174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UN BATEAU ETRANGE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Il se fait arrêter après avoir essayé de traverser l’Atlantique dans un bateau ressemblant à une roue d’hamster.  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57275" y="860231"/>
            <a:ext cx="8284473" cy="71744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"/>
              </a:rPr>
              <a:t>L’homme a été intercepté par les garde-côtes américaines pendant qu’il essayait de rejoindre le Royaume-Uni dans un bateau ressemblant à une roue d’hamster. Après avoir initialement refusé de descendre du bateau, il a finalement abandonné son vaisseau. 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694965"/>
            <a:ext cx="3277802" cy="136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VRAIE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57275" y="7172387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 u="sng">
                <a:solidFill>
                  <a:srgbClr val="FFFFFF"/>
                </a:solidFill>
                <a:latin typeface="Telegraf Ultra-Bold"/>
                <a:hlinkClick r:id="rId4" tooltip="https://www.bbc.com/news/world-us-canada-66733230"/>
              </a:rPr>
              <a:t>LIEN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VRAIE OU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3956811"/>
            <a:ext cx="6512515" cy="5301489"/>
            <a:chOff x="0" y="0"/>
            <a:chExt cx="8683353" cy="7068652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DANCING IN THE RAIN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57962"/>
              <a:ext cx="8683353" cy="611069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Ultra-Bold"/>
                </a:rPr>
                <a:t>Un homme qui dansait sous un orage s'est fait foudroyer.</a:t>
              </a:r>
              <a:r>
                <a:rPr lang="en-US" sz="4799">
                  <a:solidFill>
                    <a:srgbClr val="000000"/>
                  </a:solidFill>
                  <a:latin typeface="Telegraf Ultra-Bold"/>
                </a:rPr>
                <a:t> </a:t>
              </a:r>
            </a:p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(Il s'en est sorti indemne)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57275" y="4005193"/>
            <a:ext cx="8284473" cy="26403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C'ÉTAIT UNE FAUSSE INFORMATION !!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028215"/>
            <a:ext cx="3277802" cy="269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FAKE NEWS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VRAIE OU FAKE NEWS? 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5876603" y="5924975"/>
            <a:ext cx="6512515" cy="3333325"/>
            <a:chOff x="0" y="0"/>
            <a:chExt cx="8683353" cy="4444433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83240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FREE PERROQUET </a:t>
              </a:r>
            </a:p>
            <a:p>
              <a:pPr algn="ctr">
                <a:lnSpc>
                  <a:spcPts val="2519"/>
                </a:lnSpc>
                <a:spcBef>
                  <a:spcPct val="0"/>
                </a:spcBef>
              </a:pP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1361783"/>
              <a:ext cx="8683353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Aux Pays-Bas, un perroquet a été mis en garde à vue.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452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644583"/>
            <a:ext cx="8284473" cy="8469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Un inséparable se trouvait sur l'épaule de son propriétaire lorsque celui-ci a été arrêté par la police d'Utrecht pour le vol à l'étalage. </a:t>
            </a:r>
          </a:p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N'ayant pas de cage à oiseaux, ils l'ont mis en cellule.</a:t>
            </a:r>
          </a:p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Son propriétaire a été libéré le jour même et est reparti avec son oiseau sur l'épaule.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694965"/>
            <a:ext cx="3277802" cy="136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VRAIE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8041492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 u="sng">
                <a:solidFill>
                  <a:srgbClr val="FFFFFF"/>
                </a:solidFill>
                <a:latin typeface="Telegraf Ultra-Bold"/>
                <a:hlinkClick r:id="rId4" tooltip="https://nypost.com/2019/09/30/bird-arrested-by-dutch-cops-after-owner-busted-for-shoplifting/"/>
              </a:rPr>
              <a:t>LIEN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VRAIE OU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6234985"/>
            <a:ext cx="6512515" cy="3023315"/>
            <a:chOff x="0" y="0"/>
            <a:chExt cx="8683353" cy="4031087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UNE PERSONNE TRES EQUILIBREE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En 2008, un homme a fait du surf, debout sur un dirigeable.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57275" y="4005193"/>
            <a:ext cx="8284473" cy="26403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C'ÉTAIT UNE FAUSSE INFORMATION !!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028215"/>
            <a:ext cx="3277802" cy="269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FAKE NEWS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DAFwGrkj0f0</dc:identifier>
  <dcterms:modified xsi:type="dcterms:W3CDTF">2011-08-01T06:04:30Z</dcterms:modified>
  <cp:revision>1</cp:revision>
  <dc:title>Quiz Fake news</dc:title>
</cp:coreProperties>
</file>