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948396"/>
            <a:ext cx="12417706" cy="3032035"/>
            <a:chOff x="0" y="0"/>
            <a:chExt cx="16556941" cy="404271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66675"/>
              <a:ext cx="16556941" cy="29675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>
                  <a:solidFill>
                    <a:srgbClr val="000000"/>
                  </a:solidFill>
                  <a:latin typeface="Telegraf Bold"/>
                </a:rPr>
                <a:t>QUIZ TIME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3006657" y="3396245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Vraie ou Fake News? 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7302320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Commencer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Qu'est-ce qu'un navigateur web 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02947" y="3031786"/>
            <a:ext cx="556051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UNE PAGE WEB INTERACTIVE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280104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 LOGICIEL PERMETTANT DE NAVIGUER SUR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976629" y="5842746"/>
            <a:ext cx="402803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UNE APPLICATION MOBILE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 est le rôle d'une page internet 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2881115"/>
            <a:ext cx="5544712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GÉRER LES FICHIERS SUR VOTRE ORDINATEUR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AFFICHER DU CONTENU EN LIGNE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692074"/>
            <a:ext cx="631900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STOCKER DES PHOTOS SUR VOTRE TÉLÉPHONE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est la principale fonction d'une application mobile 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AFFICHER DES PUBLICITÉS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FACILITER LA NAVIGATION SUR INTERNET 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692074"/>
            <a:ext cx="631900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EFFECTUER DES TÂCHES SPÉCIFIQUES SUR UN SMARTPHONE OU UNE TABLETTE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 exemple correspond à une application 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CHROME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849237"/>
            <a:ext cx="631900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FACEBOOK.COM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REPONSES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5" id="5"/>
          <p:cNvGrpSpPr/>
          <p:nvPr/>
        </p:nvGrpSpPr>
        <p:grpSpPr>
          <a:xfrm rot="-5400000">
            <a:off x="15124241" y="3395183"/>
            <a:ext cx="964078" cy="3306040"/>
            <a:chOff x="0" y="0"/>
            <a:chExt cx="2354580" cy="807438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7" id="7"/>
          <p:cNvGrpSpPr/>
          <p:nvPr/>
        </p:nvGrpSpPr>
        <p:grpSpPr>
          <a:xfrm rot="5400000">
            <a:off x="7251877" y="-1657013"/>
            <a:ext cx="964078" cy="13410432"/>
            <a:chOff x="0" y="0"/>
            <a:chExt cx="2354580" cy="327524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353310" cy="32752481"/>
            </a:xfrm>
            <a:custGeom>
              <a:avLst/>
              <a:gdLst/>
              <a:ahLst/>
              <a:cxnLst/>
              <a:rect r="r" b="b" t="t" l="l"/>
              <a:pathLst>
                <a:path h="32752481" w="2353310">
                  <a:moveTo>
                    <a:pt x="784860" y="32685174"/>
                  </a:moveTo>
                  <a:cubicBezTo>
                    <a:pt x="905510" y="32725813"/>
                    <a:pt x="1042670" y="32752481"/>
                    <a:pt x="1177290" y="32752481"/>
                  </a:cubicBezTo>
                  <a:cubicBezTo>
                    <a:pt x="1311910" y="32752481"/>
                    <a:pt x="1441450" y="32729624"/>
                    <a:pt x="1560830" y="32688981"/>
                  </a:cubicBezTo>
                  <a:cubicBezTo>
                    <a:pt x="1563370" y="32687713"/>
                    <a:pt x="1565910" y="32687713"/>
                    <a:pt x="1568450" y="32686442"/>
                  </a:cubicBezTo>
                  <a:cubicBezTo>
                    <a:pt x="2016760" y="32523881"/>
                    <a:pt x="2346960" y="32094624"/>
                    <a:pt x="2353310" y="31501026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31476767"/>
                  </a:lnTo>
                  <a:cubicBezTo>
                    <a:pt x="6350" y="32097163"/>
                    <a:pt x="331470" y="32526424"/>
                    <a:pt x="784860" y="3268517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9" id="9"/>
          <p:cNvGrpSpPr/>
          <p:nvPr/>
        </p:nvGrpSpPr>
        <p:grpSpPr>
          <a:xfrm rot="-5400000">
            <a:off x="10550254" y="580064"/>
            <a:ext cx="964078" cy="3306040"/>
            <a:chOff x="0" y="0"/>
            <a:chExt cx="2354580" cy="80743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5400000">
            <a:off x="4769354" y="-1985449"/>
            <a:ext cx="964078" cy="8445385"/>
            <a:chOff x="0" y="0"/>
            <a:chExt cx="2354580" cy="2062627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353310" cy="20626279"/>
            </a:xfrm>
            <a:custGeom>
              <a:avLst/>
              <a:gdLst/>
              <a:ahLst/>
              <a:cxnLst/>
              <a:rect r="r" b="b" t="t" l="l"/>
              <a:pathLst>
                <a:path h="20626279" w="2353310">
                  <a:moveTo>
                    <a:pt x="784860" y="20558970"/>
                  </a:moveTo>
                  <a:cubicBezTo>
                    <a:pt x="905510" y="20599609"/>
                    <a:pt x="1042670" y="20626279"/>
                    <a:pt x="1177290" y="20626279"/>
                  </a:cubicBezTo>
                  <a:cubicBezTo>
                    <a:pt x="1311910" y="20626279"/>
                    <a:pt x="1441450" y="20603420"/>
                    <a:pt x="1560830" y="20562779"/>
                  </a:cubicBezTo>
                  <a:cubicBezTo>
                    <a:pt x="1563370" y="20561509"/>
                    <a:pt x="1565910" y="20561509"/>
                    <a:pt x="1568450" y="20560240"/>
                  </a:cubicBezTo>
                  <a:cubicBezTo>
                    <a:pt x="2016760" y="20397679"/>
                    <a:pt x="2346960" y="19968420"/>
                    <a:pt x="2353310" y="1941213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9397202"/>
                  </a:lnTo>
                  <a:cubicBezTo>
                    <a:pt x="6350" y="19970959"/>
                    <a:pt x="331470" y="20400220"/>
                    <a:pt x="784860" y="2055897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3" id="13"/>
          <p:cNvGrpSpPr/>
          <p:nvPr/>
        </p:nvGrpSpPr>
        <p:grpSpPr>
          <a:xfrm rot="-5400000">
            <a:off x="6549038" y="1975736"/>
            <a:ext cx="964078" cy="3306040"/>
            <a:chOff x="0" y="0"/>
            <a:chExt cx="2354580" cy="807438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5" id="15"/>
          <p:cNvGrpSpPr/>
          <p:nvPr/>
        </p:nvGrpSpPr>
        <p:grpSpPr>
          <a:xfrm rot="5400000">
            <a:off x="3016964" y="1158453"/>
            <a:ext cx="964078" cy="4940606"/>
            <a:chOff x="0" y="0"/>
            <a:chExt cx="2354580" cy="12066509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2048221" y="1910001"/>
            <a:ext cx="1073190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 Un logiciel permettant de naviguer sur Internet.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223547" y="3305673"/>
            <a:ext cx="7618926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Afficher du contenu en ligne.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223547" y="4731611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Effectuer des tâches spécifiques sur un smartphone ou une tablette.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161645" y="1863745"/>
            <a:ext cx="746996" cy="746996"/>
            <a:chOff x="0" y="0"/>
            <a:chExt cx="6350000" cy="63500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1161645" y="3255258"/>
            <a:ext cx="746996" cy="746996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1161645" y="4674705"/>
            <a:ext cx="746996" cy="746996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26" id="26"/>
          <p:cNvSpPr txBox="true"/>
          <p:nvPr/>
        </p:nvSpPr>
        <p:spPr>
          <a:xfrm rot="0">
            <a:off x="1240177" y="198782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40177" y="337934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40177" y="47987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1028700" y="5987442"/>
            <a:ext cx="7425139" cy="964078"/>
            <a:chOff x="0" y="0"/>
            <a:chExt cx="9900186" cy="1285437"/>
          </a:xfrm>
        </p:grpSpPr>
        <p:grpSp>
          <p:nvGrpSpPr>
            <p:cNvPr name="Group 30" id="3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2" id="3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sp>
        <p:nvSpPr>
          <p:cNvPr name="TextBox 34" id="34"/>
          <p:cNvSpPr txBox="true"/>
          <p:nvPr/>
        </p:nvSpPr>
        <p:spPr>
          <a:xfrm rot="0">
            <a:off x="2223547" y="6152888"/>
            <a:ext cx="5817508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1161645" y="6095982"/>
            <a:ext cx="746996" cy="746996"/>
            <a:chOff x="0" y="0"/>
            <a:chExt cx="6350000" cy="63500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7" id="37"/>
          <p:cNvSpPr txBox="true"/>
          <p:nvPr/>
        </p:nvSpPr>
        <p:spPr>
          <a:xfrm rot="0">
            <a:off x="1240177" y="6220065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DAFwHWA8uPQ</dc:identifier>
  <dcterms:modified xsi:type="dcterms:W3CDTF">2011-08-01T06:04:30Z</dcterms:modified>
  <cp:revision>1</cp:revision>
  <dc:title>Quiz Navigateur - Page Internet - Logiciel - Application</dc:title>
</cp:coreProperties>
</file>