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6"/>
    <p:sldId id="257" r:id="rId17"/>
    <p:sldId id="258" r:id="rId18"/>
    <p:sldId id="259" r:id="rId19"/>
    <p:sldId id="260" r:id="rId20"/>
    <p:sldId id="261" r:id="rId21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Telegraf" charset="1" panose="00000500000000000000"/>
      <p:regular r:id="rId10"/>
    </p:embeddedFont>
    <p:embeddedFont>
      <p:font typeface="Telegraf Bold" charset="1" panose="00000800000000000000"/>
      <p:regular r:id="rId11"/>
    </p:embeddedFont>
    <p:embeddedFont>
      <p:font typeface="Telegraf Extra-Light" charset="1" panose="00000300000000000000"/>
      <p:regular r:id="rId12"/>
    </p:embeddedFont>
    <p:embeddedFont>
      <p:font typeface="Telegraf Medium" charset="1" panose="00000600000000000000"/>
      <p:regular r:id="rId13"/>
    </p:embeddedFont>
    <p:embeddedFont>
      <p:font typeface="Telegraf Ultra-Bold" charset="1" panose="00000900000000000000"/>
      <p:regular r:id="rId14"/>
    </p:embeddedFont>
    <p:embeddedFont>
      <p:font typeface="Telegraf Heavy" charset="1" panose="00000A0000000000000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slides/slide1.xml" Type="http://schemas.openxmlformats.org/officeDocument/2006/relationships/slide"/><Relationship Id="rId17" Target="slides/slide2.xml" Type="http://schemas.openxmlformats.org/officeDocument/2006/relationships/slide"/><Relationship Id="rId18" Target="slides/slide3.xml" Type="http://schemas.openxmlformats.org/officeDocument/2006/relationships/slide"/><Relationship Id="rId19" Target="slides/slide4.xml" Type="http://schemas.openxmlformats.org/officeDocument/2006/relationships/slide"/><Relationship Id="rId2" Target="presProps.xml" Type="http://schemas.openxmlformats.org/officeDocument/2006/relationships/presProps"/><Relationship Id="rId20" Target="slides/slide5.xml" Type="http://schemas.openxmlformats.org/officeDocument/2006/relationships/slide"/><Relationship Id="rId21" Target="slides/slide6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42156" y="-1858344"/>
            <a:ext cx="14003688" cy="14003688"/>
            <a:chOff x="0" y="0"/>
            <a:chExt cx="6350000" cy="6350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9994992" y="8599451"/>
            <a:ext cx="658849" cy="658849"/>
          </a:xfrm>
          <a:custGeom>
            <a:avLst/>
            <a:gdLst/>
            <a:ahLst/>
            <a:cxnLst/>
            <a:rect r="r" b="b" t="t" l="l"/>
            <a:pathLst>
              <a:path h="658849" w="658849">
                <a:moveTo>
                  <a:pt x="0" y="0"/>
                </a:moveTo>
                <a:lnTo>
                  <a:pt x="658848" y="0"/>
                </a:lnTo>
                <a:lnTo>
                  <a:pt x="658848" y="658849"/>
                </a:lnTo>
                <a:lnTo>
                  <a:pt x="0" y="6588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2935147" y="3439495"/>
            <a:ext cx="12417706" cy="4017611"/>
            <a:chOff x="0" y="0"/>
            <a:chExt cx="16556941" cy="5356814"/>
          </a:xfrm>
        </p:grpSpPr>
        <p:sp>
          <p:nvSpPr>
            <p:cNvPr name="Freeform 6" id="6"/>
            <p:cNvSpPr/>
            <p:nvPr/>
          </p:nvSpPr>
          <p:spPr>
            <a:xfrm flipH="false" flipV="false" rot="5400000">
              <a:off x="1929986" y="435200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-5400000">
              <a:off x="13287215" y="435200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8" id="8"/>
            <p:cNvGrpSpPr/>
            <p:nvPr/>
          </p:nvGrpSpPr>
          <p:grpSpPr>
            <a:xfrm rot="0">
              <a:off x="2928463" y="4017073"/>
              <a:ext cx="10693687" cy="1339741"/>
              <a:chOff x="0" y="0"/>
              <a:chExt cx="5445042" cy="682173"/>
            </a:xfrm>
          </p:grpSpPr>
          <p:sp>
            <p:nvSpPr>
              <p:cNvPr name="Freeform 9" id="9"/>
              <p:cNvSpPr/>
              <p:nvPr/>
            </p:nvSpPr>
            <p:spPr>
              <a:xfrm flipH="false" flipV="false" rot="0">
                <a:off x="0" y="0"/>
                <a:ext cx="5445042" cy="682173"/>
              </a:xfrm>
              <a:custGeom>
                <a:avLst/>
                <a:gdLst/>
                <a:ahLst/>
                <a:cxnLst/>
                <a:rect r="r" b="b" t="t" l="l"/>
                <a:pathLst>
                  <a:path h="682173" w="5445042">
                    <a:moveTo>
                      <a:pt x="0" y="0"/>
                    </a:moveTo>
                    <a:lnTo>
                      <a:pt x="5445042" y="0"/>
                    </a:lnTo>
                    <a:lnTo>
                      <a:pt x="5445042" y="682173"/>
                    </a:lnTo>
                    <a:lnTo>
                      <a:pt x="0" y="682173"/>
                    </a:lnTo>
                    <a:close/>
                  </a:path>
                </a:pathLst>
              </a:custGeom>
              <a:solidFill>
                <a:srgbClr val="CE0B3D"/>
              </a:solidFill>
            </p:spPr>
          </p:sp>
        </p:grpSp>
        <p:sp>
          <p:nvSpPr>
            <p:cNvPr name="TextBox 10" id="10"/>
            <p:cNvSpPr txBox="true"/>
            <p:nvPr/>
          </p:nvSpPr>
          <p:spPr>
            <a:xfrm rot="0">
              <a:off x="0" y="-47625"/>
              <a:ext cx="16556941" cy="39064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173"/>
                </a:lnSpc>
                <a:spcBef>
                  <a:spcPct val="0"/>
                </a:spcBef>
              </a:pPr>
              <a:r>
                <a:rPr lang="en-US" sz="9801">
                  <a:solidFill>
                    <a:srgbClr val="000000"/>
                  </a:solidFill>
                  <a:latin typeface="Telegraf Bold"/>
                </a:rPr>
                <a:t>TEST D’EVALUATION</a:t>
              </a:r>
            </a:p>
          </p:txBody>
        </p:sp>
        <p:sp>
          <p:nvSpPr>
            <p:cNvPr name="TextBox 11" id="11"/>
            <p:cNvSpPr txBox="true"/>
            <p:nvPr/>
          </p:nvSpPr>
          <p:spPr>
            <a:xfrm rot="0">
              <a:off x="3006657" y="4386974"/>
              <a:ext cx="10543627" cy="58088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190"/>
                </a:lnSpc>
                <a:spcBef>
                  <a:spcPct val="0"/>
                </a:spcBef>
              </a:pPr>
              <a:r>
                <a:rPr lang="en-US" sz="2799" spc="83">
                  <a:solidFill>
                    <a:srgbClr val="FFFFFF"/>
                  </a:solidFill>
                  <a:latin typeface="Telegraf"/>
                </a:rPr>
                <a:t>Module 1 - Les fondamentaux du numérique</a:t>
              </a: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7302320" y="8672431"/>
            <a:ext cx="2692672" cy="4938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3647"/>
              </a:lnSpc>
              <a:spcBef>
                <a:spcPct val="0"/>
              </a:spcBef>
            </a:pPr>
            <a:r>
              <a:rPr lang="en-US" sz="3200" spc="3">
                <a:solidFill>
                  <a:srgbClr val="000000"/>
                </a:solidFill>
                <a:latin typeface="Telegraf Bold"/>
              </a:rPr>
              <a:t>Commencer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6962806" y="98900"/>
            <a:ext cx="3849496" cy="3849496"/>
          </a:xfrm>
          <a:custGeom>
            <a:avLst/>
            <a:gdLst/>
            <a:ahLst/>
            <a:cxnLst/>
            <a:rect r="r" b="b" t="t" l="l"/>
            <a:pathLst>
              <a:path h="3849496" w="3849496">
                <a:moveTo>
                  <a:pt x="0" y="0"/>
                </a:moveTo>
                <a:lnTo>
                  <a:pt x="3849495" y="0"/>
                </a:lnTo>
                <a:lnTo>
                  <a:pt x="3849495" y="3849496"/>
                </a:lnTo>
                <a:lnTo>
                  <a:pt x="0" y="38494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1873269"/>
            <a:ext cx="5387810" cy="6043672"/>
            <a:chOff x="0" y="0"/>
            <a:chExt cx="7183746" cy="8058229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713273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Quelle est la principale différence entre un navigateur web et une application logicielle 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1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58017" y="2723952"/>
            <a:ext cx="6300269" cy="9639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UN NAVIGATEUR WEB EST UN LOGICIEL TANDIS QU'UNE APPLICATION EST UNE PAGE INTERNET.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108974"/>
            <a:ext cx="6050373" cy="9639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UN NAVIGATEUR WEB EST UNE PAGE INTERNET TANDIS QU'UNE APPLICATION EST UN LOGICIEL.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695710"/>
            <a:ext cx="5959727" cy="22212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IL N'Y A AUCUNE DIFFÉRENCE ENTRE LES DEUX.</a:t>
            </a:r>
          </a:p>
          <a:p>
            <a:pPr algn="ctr">
              <a:lnSpc>
                <a:spcPts val="2520"/>
              </a:lnSpc>
            </a:pPr>
          </a:p>
          <a:p>
            <a:pPr algn="ctr">
              <a:lnSpc>
                <a:spcPts val="2520"/>
              </a:lnSpc>
            </a:pPr>
          </a:p>
          <a:p>
            <a:pPr algn="ctr">
              <a:lnSpc>
                <a:spcPts val="2520"/>
              </a:lnSpc>
            </a:pPr>
          </a:p>
          <a:p>
            <a:pPr algn="ctr">
              <a:lnSpc>
                <a:spcPts val="2520"/>
              </a:lnSpc>
            </a:pPr>
          </a:p>
          <a:p>
            <a:pPr algn="ctr">
              <a:lnSpc>
                <a:spcPts val="2520"/>
              </a:lnSpc>
              <a:spcBef>
                <a:spcPct val="0"/>
              </a:spcBef>
            </a:pP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80530" y="7206060"/>
            <a:ext cx="5907485" cy="15696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JE NE SAIS PAS</a:t>
            </a:r>
          </a:p>
          <a:p>
            <a:pPr algn="ctr">
              <a:lnSpc>
                <a:spcPts val="2497"/>
              </a:lnSpc>
            </a:pPr>
          </a:p>
          <a:p>
            <a:pPr algn="ctr">
              <a:lnSpc>
                <a:spcPts val="2497"/>
              </a:lnSpc>
            </a:pPr>
          </a:p>
          <a:p>
            <a:pPr algn="ctr">
              <a:lnSpc>
                <a:spcPts val="2497"/>
              </a:lnSpc>
            </a:pPr>
          </a:p>
          <a:p>
            <a:pPr algn="ctr">
              <a:lnSpc>
                <a:spcPts val="2497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1113877"/>
            <a:ext cx="5387810" cy="6803063"/>
            <a:chOff x="0" y="0"/>
            <a:chExt cx="7183746" cy="9070751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814525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Pourquoi est-il important d'évaluer de manière critique la qualité des informations trouvées sur internet 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2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58017" y="2874624"/>
            <a:ext cx="6300269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PARCE QUE TOUTES LES INFORMATIONS SUR INTERNET SONT TOUJOURS FIABLES.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264380"/>
            <a:ext cx="6050373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PARCE QUE CELA PERMET D'ÉVITER DE PERDRE DU TEMPS.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528421"/>
            <a:ext cx="5959727" cy="9639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PARCE QUE TOUTES LES INFORMATIONS SUR INTERNET SONT TOUJOURS FAUSSES.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80530" y="6925812"/>
            <a:ext cx="5907485" cy="9465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PARCE QUE LA QUALITÉ DE L'INFORMATION VARIE ET PEUT AFFECTER NOS DÉCISIONS.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2632660"/>
            <a:ext cx="5387810" cy="5284280"/>
            <a:chOff x="0" y="0"/>
            <a:chExt cx="7183746" cy="7045707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612021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Lorsque vous effectuez un clic et glisser à l'aide de la souris, quel résultat allez-vous atteindre 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3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58017" y="3031786"/>
            <a:ext cx="630026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SÉLECTIONNER UN ÉLÉMENT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37266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SÉLECTIONNER DU TEXTE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849237"/>
            <a:ext cx="5959727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DÉPLACER UN ÉLÉMENT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54409" y="7206060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OUVRIR UN DOSSIER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4151443"/>
            <a:ext cx="5387810" cy="3765498"/>
            <a:chOff x="0" y="0"/>
            <a:chExt cx="7183746" cy="5020664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409517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Si vous utilisez le raccourci clavier Ctrl+V, qu’allez vous faire?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4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58017" y="3031786"/>
            <a:ext cx="630026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RECHERCHER UN ÉLÉMENT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37266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COLLER UN ÉLÉMENT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849237"/>
            <a:ext cx="5959727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COPIER UN ÉLÉMENT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54409" y="7206060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REMPLACER UN ÉLÉMENT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161645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960"/>
              </a:lnSpc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REPONSES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grpSp>
        <p:nvGrpSpPr>
          <p:cNvPr name="Group 4" id="4"/>
          <p:cNvGrpSpPr/>
          <p:nvPr/>
        </p:nvGrpSpPr>
        <p:grpSpPr>
          <a:xfrm rot="-5400000">
            <a:off x="10218224" y="-1398829"/>
            <a:ext cx="873730" cy="10976478"/>
            <a:chOff x="0" y="0"/>
            <a:chExt cx="2354580" cy="29580084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" id="6"/>
          <p:cNvGrpSpPr/>
          <p:nvPr/>
        </p:nvGrpSpPr>
        <p:grpSpPr>
          <a:xfrm rot="-5400000">
            <a:off x="10218224" y="-1470142"/>
            <a:ext cx="873730" cy="10976478"/>
            <a:chOff x="0" y="0"/>
            <a:chExt cx="2354580" cy="29580084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8" id="8"/>
          <p:cNvGrpSpPr/>
          <p:nvPr/>
        </p:nvGrpSpPr>
        <p:grpSpPr>
          <a:xfrm rot="5400000">
            <a:off x="3036014" y="1573933"/>
            <a:ext cx="964078" cy="4940606"/>
            <a:chOff x="0" y="0"/>
            <a:chExt cx="2354580" cy="12066509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0" id="10"/>
          <p:cNvGrpSpPr/>
          <p:nvPr/>
        </p:nvGrpSpPr>
        <p:grpSpPr>
          <a:xfrm rot="5400000">
            <a:off x="3036014" y="1412008"/>
            <a:ext cx="964078" cy="4940606"/>
            <a:chOff x="0" y="0"/>
            <a:chExt cx="2354580" cy="12066509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2" id="12"/>
          <p:cNvGrpSpPr/>
          <p:nvPr/>
        </p:nvGrpSpPr>
        <p:grpSpPr>
          <a:xfrm rot="-5400000">
            <a:off x="10218224" y="-1667511"/>
            <a:ext cx="873730" cy="10976478"/>
            <a:chOff x="0" y="0"/>
            <a:chExt cx="2354580" cy="29580084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4" id="14"/>
          <p:cNvGrpSpPr/>
          <p:nvPr/>
        </p:nvGrpSpPr>
        <p:grpSpPr>
          <a:xfrm rot="5400000">
            <a:off x="3036014" y="1383433"/>
            <a:ext cx="964078" cy="4940606"/>
            <a:chOff x="0" y="0"/>
            <a:chExt cx="2354580" cy="12066509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16" id="16"/>
          <p:cNvSpPr txBox="true"/>
          <p:nvPr/>
        </p:nvSpPr>
        <p:spPr>
          <a:xfrm rot="0">
            <a:off x="2242597" y="3361378"/>
            <a:ext cx="13692590" cy="11139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Parce que la qualité de l'information varie et peut affecter nos décisions.</a:t>
            </a:r>
          </a:p>
        </p:txBody>
      </p:sp>
      <p:grpSp>
        <p:nvGrpSpPr>
          <p:cNvPr name="Group 17" id="17"/>
          <p:cNvGrpSpPr/>
          <p:nvPr/>
        </p:nvGrpSpPr>
        <p:grpSpPr>
          <a:xfrm rot="0">
            <a:off x="1180695" y="3562197"/>
            <a:ext cx="746996" cy="746996"/>
            <a:chOff x="0" y="0"/>
            <a:chExt cx="6350000" cy="635000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19" id="19"/>
          <p:cNvSpPr txBox="true"/>
          <p:nvPr/>
        </p:nvSpPr>
        <p:spPr>
          <a:xfrm rot="0">
            <a:off x="1259227" y="3686279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2</a:t>
            </a:r>
          </a:p>
        </p:txBody>
      </p:sp>
      <p:grpSp>
        <p:nvGrpSpPr>
          <p:cNvPr name="Group 20" id="20"/>
          <p:cNvGrpSpPr/>
          <p:nvPr/>
        </p:nvGrpSpPr>
        <p:grpSpPr>
          <a:xfrm rot="-5400000">
            <a:off x="10494464" y="-3364392"/>
            <a:ext cx="921510" cy="11576739"/>
            <a:chOff x="0" y="0"/>
            <a:chExt cx="2354580" cy="29580084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2" id="22"/>
          <p:cNvGrpSpPr/>
          <p:nvPr/>
        </p:nvGrpSpPr>
        <p:grpSpPr>
          <a:xfrm rot="-5400000">
            <a:off x="10494464" y="-3439605"/>
            <a:ext cx="921510" cy="11576739"/>
            <a:chOff x="0" y="0"/>
            <a:chExt cx="2354580" cy="29580084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4" id="24"/>
          <p:cNvGrpSpPr/>
          <p:nvPr/>
        </p:nvGrpSpPr>
        <p:grpSpPr>
          <a:xfrm rot="5400000">
            <a:off x="3036014" y="-67610"/>
            <a:ext cx="964078" cy="4940606"/>
            <a:chOff x="0" y="0"/>
            <a:chExt cx="2354580" cy="12066509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6" id="26"/>
          <p:cNvGrpSpPr/>
          <p:nvPr/>
        </p:nvGrpSpPr>
        <p:grpSpPr>
          <a:xfrm rot="5400000">
            <a:off x="3036014" y="-229535"/>
            <a:ext cx="964078" cy="4940606"/>
            <a:chOff x="0" y="0"/>
            <a:chExt cx="2354580" cy="12066509"/>
          </a:xfrm>
        </p:grpSpPr>
        <p:sp>
          <p:nvSpPr>
            <p:cNvPr name="Freeform 27" id="27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8" id="28"/>
          <p:cNvGrpSpPr/>
          <p:nvPr/>
        </p:nvGrpSpPr>
        <p:grpSpPr>
          <a:xfrm rot="-5400000">
            <a:off x="10494464" y="-3647767"/>
            <a:ext cx="921510" cy="11576739"/>
            <a:chOff x="0" y="0"/>
            <a:chExt cx="2354580" cy="29580084"/>
          </a:xfrm>
        </p:grpSpPr>
        <p:sp>
          <p:nvSpPr>
            <p:cNvPr name="Freeform 29" id="29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0" id="30"/>
          <p:cNvGrpSpPr/>
          <p:nvPr/>
        </p:nvGrpSpPr>
        <p:grpSpPr>
          <a:xfrm rot="5400000">
            <a:off x="3036014" y="-304247"/>
            <a:ext cx="964078" cy="4940606"/>
            <a:chOff x="0" y="0"/>
            <a:chExt cx="2354580" cy="12066509"/>
          </a:xfrm>
        </p:grpSpPr>
        <p:sp>
          <p:nvSpPr>
            <p:cNvPr name="Freeform 31" id="31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2" id="32"/>
          <p:cNvGrpSpPr/>
          <p:nvPr/>
        </p:nvGrpSpPr>
        <p:grpSpPr>
          <a:xfrm rot="0">
            <a:off x="1180695" y="1920655"/>
            <a:ext cx="746996" cy="746996"/>
            <a:chOff x="0" y="0"/>
            <a:chExt cx="6350000" cy="6350000"/>
          </a:xfrm>
        </p:grpSpPr>
        <p:sp>
          <p:nvSpPr>
            <p:cNvPr name="Freeform 33" id="3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34" id="34"/>
          <p:cNvSpPr txBox="true"/>
          <p:nvPr/>
        </p:nvSpPr>
        <p:spPr>
          <a:xfrm rot="0">
            <a:off x="1259227" y="204473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1</a:t>
            </a:r>
          </a:p>
        </p:txBody>
      </p:sp>
      <p:sp>
        <p:nvSpPr>
          <p:cNvPr name="TextBox 35" id="35"/>
          <p:cNvSpPr txBox="true"/>
          <p:nvPr/>
        </p:nvSpPr>
        <p:spPr>
          <a:xfrm rot="0">
            <a:off x="2242597" y="1724306"/>
            <a:ext cx="14340468" cy="11139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268"/>
              </a:lnSpc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Un navigateur web est une page internet tandis qu'une application </a:t>
            </a:r>
          </a:p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est un logiciel.</a:t>
            </a:r>
          </a:p>
        </p:txBody>
      </p:sp>
      <p:grpSp>
        <p:nvGrpSpPr>
          <p:cNvPr name="Group 36" id="36"/>
          <p:cNvGrpSpPr/>
          <p:nvPr/>
        </p:nvGrpSpPr>
        <p:grpSpPr>
          <a:xfrm rot="-5400000">
            <a:off x="5873571" y="4200553"/>
            <a:ext cx="964078" cy="2377521"/>
            <a:chOff x="0" y="0"/>
            <a:chExt cx="2354580" cy="5806652"/>
          </a:xfrm>
        </p:grpSpPr>
        <p:sp>
          <p:nvSpPr>
            <p:cNvPr name="Freeform 37" id="37"/>
            <p:cNvSpPr/>
            <p:nvPr/>
          </p:nvSpPr>
          <p:spPr>
            <a:xfrm flipH="false" flipV="false" rot="0">
              <a:off x="0" y="0"/>
              <a:ext cx="2353310" cy="5806653"/>
            </a:xfrm>
            <a:custGeom>
              <a:avLst/>
              <a:gdLst/>
              <a:ahLst/>
              <a:cxnLst/>
              <a:rect r="r" b="b" t="t" l="l"/>
              <a:pathLst>
                <a:path h="5806653" w="2353310">
                  <a:moveTo>
                    <a:pt x="784860" y="5739342"/>
                  </a:moveTo>
                  <a:cubicBezTo>
                    <a:pt x="905510" y="5779982"/>
                    <a:pt x="1042670" y="5806653"/>
                    <a:pt x="1177290" y="5806653"/>
                  </a:cubicBezTo>
                  <a:cubicBezTo>
                    <a:pt x="1311910" y="5806653"/>
                    <a:pt x="1441450" y="5783792"/>
                    <a:pt x="1560830" y="5743153"/>
                  </a:cubicBezTo>
                  <a:cubicBezTo>
                    <a:pt x="1563370" y="5741882"/>
                    <a:pt x="1565910" y="5741882"/>
                    <a:pt x="1568450" y="5740612"/>
                  </a:cubicBezTo>
                  <a:cubicBezTo>
                    <a:pt x="2016760" y="5578053"/>
                    <a:pt x="2346960" y="5148792"/>
                    <a:pt x="2353310" y="4638103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634573"/>
                  </a:lnTo>
                  <a:cubicBezTo>
                    <a:pt x="6350" y="5151332"/>
                    <a:pt x="331470" y="5580592"/>
                    <a:pt x="784860" y="5739342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8" id="38"/>
          <p:cNvGrpSpPr/>
          <p:nvPr/>
        </p:nvGrpSpPr>
        <p:grpSpPr>
          <a:xfrm rot="5400000">
            <a:off x="3036014" y="2919010"/>
            <a:ext cx="964078" cy="4940606"/>
            <a:chOff x="0" y="0"/>
            <a:chExt cx="2354580" cy="12066509"/>
          </a:xfrm>
        </p:grpSpPr>
        <p:sp>
          <p:nvSpPr>
            <p:cNvPr name="Freeform 39" id="39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40" id="40"/>
          <p:cNvSpPr txBox="true"/>
          <p:nvPr/>
        </p:nvSpPr>
        <p:spPr>
          <a:xfrm rot="0">
            <a:off x="2242597" y="5097775"/>
            <a:ext cx="15035753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Déplacer un élément. </a:t>
            </a:r>
          </a:p>
        </p:txBody>
      </p:sp>
      <p:grpSp>
        <p:nvGrpSpPr>
          <p:cNvPr name="Group 41" id="41"/>
          <p:cNvGrpSpPr/>
          <p:nvPr/>
        </p:nvGrpSpPr>
        <p:grpSpPr>
          <a:xfrm rot="0">
            <a:off x="1180695" y="5016439"/>
            <a:ext cx="746996" cy="746996"/>
            <a:chOff x="0" y="0"/>
            <a:chExt cx="6350000" cy="6350000"/>
          </a:xfrm>
        </p:grpSpPr>
        <p:sp>
          <p:nvSpPr>
            <p:cNvPr name="Freeform 42" id="4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43" id="43"/>
          <p:cNvSpPr txBox="true"/>
          <p:nvPr/>
        </p:nvSpPr>
        <p:spPr>
          <a:xfrm rot="0">
            <a:off x="1259227" y="514540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3</a:t>
            </a:r>
          </a:p>
        </p:txBody>
      </p:sp>
      <p:grpSp>
        <p:nvGrpSpPr>
          <p:cNvPr name="Group 44" id="44"/>
          <p:cNvGrpSpPr/>
          <p:nvPr/>
        </p:nvGrpSpPr>
        <p:grpSpPr>
          <a:xfrm rot="-5400000">
            <a:off x="5864046" y="5536105"/>
            <a:ext cx="964078" cy="2396571"/>
            <a:chOff x="0" y="0"/>
            <a:chExt cx="2354580" cy="5853178"/>
          </a:xfrm>
        </p:grpSpPr>
        <p:sp>
          <p:nvSpPr>
            <p:cNvPr name="Freeform 45" id="45"/>
            <p:cNvSpPr/>
            <p:nvPr/>
          </p:nvSpPr>
          <p:spPr>
            <a:xfrm flipH="false" flipV="false" rot="0">
              <a:off x="0" y="0"/>
              <a:ext cx="2353310" cy="5853178"/>
            </a:xfrm>
            <a:custGeom>
              <a:avLst/>
              <a:gdLst/>
              <a:ahLst/>
              <a:cxnLst/>
              <a:rect r="r" b="b" t="t" l="l"/>
              <a:pathLst>
                <a:path h="5853178" w="2353310">
                  <a:moveTo>
                    <a:pt x="784860" y="5785869"/>
                  </a:moveTo>
                  <a:cubicBezTo>
                    <a:pt x="905510" y="5826508"/>
                    <a:pt x="1042670" y="5853178"/>
                    <a:pt x="1177290" y="5853178"/>
                  </a:cubicBezTo>
                  <a:cubicBezTo>
                    <a:pt x="1311910" y="5853178"/>
                    <a:pt x="1441450" y="5830319"/>
                    <a:pt x="1560830" y="5789678"/>
                  </a:cubicBezTo>
                  <a:cubicBezTo>
                    <a:pt x="1563370" y="5788408"/>
                    <a:pt x="1565910" y="5788408"/>
                    <a:pt x="1568450" y="5787139"/>
                  </a:cubicBezTo>
                  <a:cubicBezTo>
                    <a:pt x="2016760" y="5624578"/>
                    <a:pt x="2346960" y="5195319"/>
                    <a:pt x="2353310" y="4684486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680920"/>
                  </a:lnTo>
                  <a:cubicBezTo>
                    <a:pt x="6350" y="5197858"/>
                    <a:pt x="331470" y="5627119"/>
                    <a:pt x="784860" y="578586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6" id="46"/>
          <p:cNvGrpSpPr/>
          <p:nvPr/>
        </p:nvGrpSpPr>
        <p:grpSpPr>
          <a:xfrm rot="5400000">
            <a:off x="3016964" y="4264088"/>
            <a:ext cx="964078" cy="4940606"/>
            <a:chOff x="0" y="0"/>
            <a:chExt cx="2354580" cy="12066509"/>
          </a:xfrm>
        </p:grpSpPr>
        <p:sp>
          <p:nvSpPr>
            <p:cNvPr name="Freeform 47" id="47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48" id="48"/>
          <p:cNvSpPr txBox="true"/>
          <p:nvPr/>
        </p:nvSpPr>
        <p:spPr>
          <a:xfrm rot="0">
            <a:off x="2223547" y="6442852"/>
            <a:ext cx="15035753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Coller un élément.</a:t>
            </a:r>
          </a:p>
        </p:txBody>
      </p:sp>
      <p:grpSp>
        <p:nvGrpSpPr>
          <p:cNvPr name="Group 49" id="49"/>
          <p:cNvGrpSpPr/>
          <p:nvPr/>
        </p:nvGrpSpPr>
        <p:grpSpPr>
          <a:xfrm rot="0">
            <a:off x="1161645" y="6361517"/>
            <a:ext cx="746996" cy="746996"/>
            <a:chOff x="0" y="0"/>
            <a:chExt cx="6350000" cy="6350000"/>
          </a:xfrm>
        </p:grpSpPr>
        <p:sp>
          <p:nvSpPr>
            <p:cNvPr name="Freeform 50" id="5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51" id="51"/>
          <p:cNvSpPr txBox="true"/>
          <p:nvPr/>
        </p:nvSpPr>
        <p:spPr>
          <a:xfrm rot="0">
            <a:off x="1240177" y="649047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3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DAFxbtE9xCY</dc:identifier>
  <dcterms:modified xsi:type="dcterms:W3CDTF">2011-08-01T06:04:30Z</dcterms:modified>
  <cp:revision>1</cp:revision>
  <dc:title>Test d'évaluation - Module 1</dc:title>
</cp:coreProperties>
</file>