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D’EVALUATION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4 - Maîtriser les séances à distances avec Google Meet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302320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Commencer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Lequel de ces applications n’est PAS un service de visioconférence? 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GOOGLE MEET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TEAMS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ZOOM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ADOBE PHOTOSHOP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 est la principale fonction de Google Meet ? 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41795" y="3073533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ÉDITER DES PHOTOS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0210259" y="5842746"/>
            <a:ext cx="6448920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ENVOYER DES E-MAILS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280104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ORGANISER DES RÉUNIONS VIDÉO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EN LIGNE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000037" y="7235449"/>
            <a:ext cx="6508656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CRÉER DES DOCUMENTS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1216548"/>
            <a:ext cx="5387810" cy="7562454"/>
            <a:chOff x="0" y="0"/>
            <a:chExt cx="7183746" cy="10083273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914825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Pourquoi est-il important de maîtriser les fonctionnalités de Google Meet lors de la conduite de séances en ligne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921133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PARCE QUE CELA NE FAIT AUCUNE DIFFÉRENCE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122941"/>
            <a:ext cx="6050373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POUR FAVORISER UN ENVIRONNEMENT D'APPRENTISSAGE À DISTANCE PLUS ENGAGEANT ET INTERACTIF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73904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PARCE QUE GOOGLE MEET EST DIFFICILE À UTILISER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Ultra-Bold"/>
              </a:rPr>
              <a:t>JE NE SAIS PAS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873269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7132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 est l'une des bonnes pratiques recommandées pour organiser des réunions en ligne efficaces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927317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NE PAS FIXER D'ORDRE DU JOUR POUR LA RÉUNION 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115465"/>
            <a:ext cx="6050373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INVITER AUTANT DE PARTICIPANTS QUE POSSIBLE POUR MAXIMISER LA PARTICIPATION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7221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ENREGISTRER LA RÉUNION POUR CONSULTATION ULTÉRIEURE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00905" y="7097262"/>
            <a:ext cx="5907485" cy="63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 IGNORER LES RETOURS DES PARTICIPANTS PENDANT LA RÉUNION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REPONSES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Adobe Photoshop.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77823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Enregistrer la réunion pour consultation ultérieure.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147550" y="4975663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Pour favoriser un environnement d'apprentissage à distance plus engageant et interactif.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356881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Organiser des réunions vidéo en ligne.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DAFxzQmaQC0</dc:identifier>
  <dcterms:modified xsi:type="dcterms:W3CDTF">2011-08-01T06:04:30Z</dcterms:modified>
  <cp:revision>1</cp:revision>
  <dc:title>Test d'évaluation - Module 4</dc:title>
</cp:coreProperties>
</file>