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439495"/>
            <a:ext cx="12417706" cy="4017611"/>
            <a:chOff x="0" y="0"/>
            <a:chExt cx="16556941" cy="5356814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16556941" cy="39064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 D’EVALUATION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4120274"/>
              <a:ext cx="10543627" cy="11142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>
                  <a:solidFill>
                    <a:srgbClr val="FFFFFF"/>
                  </a:solidFill>
                  <a:latin typeface="Telegraf"/>
                </a:rPr>
                <a:t>Module 6 - Maîtriser son emploi du temps avec Google Agenda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7302320" y="8672431"/>
            <a:ext cx="2692672" cy="4938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3647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Commencer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910834"/>
            <a:ext cx="5387810" cy="3006106"/>
            <a:chOff x="0" y="0"/>
            <a:chExt cx="7183746" cy="4008142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À quoi sert Google Agenda principalement 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2874624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CRÉER DES PRÉSENTATIONS PROFESSIONNELLES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À JOUER À DES JEUX EN LIGNE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203341" y="5692074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À GÉRER EFFICACEMENT SON EMPLOI DU TEMPS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JE NE SAIS PAS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2632660"/>
            <a:ext cx="5387810" cy="5284280"/>
            <a:chOff x="0" y="0"/>
            <a:chExt cx="7183746" cy="7045707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61202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Quelle est la principale fonctionnalité des libellés de couleurs dans Google Agenda? 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2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name="Group 32" id="32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3" id="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5" id="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37" id="37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39" id="39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9999686" y="5534912"/>
            <a:ext cx="6448920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DONNER UNE TOUCHE ESTHÉTIQUE AUX ÉVÉNEMENTS, SANS IMPACT SUR L'ORGANISATION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9999686" y="4266137"/>
            <a:ext cx="6755771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CLASSER LES ÉVÉNEMENTS EN FONCTION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DU MOIS DE L'ANNÉE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10079485" y="6916287"/>
            <a:ext cx="6508656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AIDER À CATÉGORISER ET À ORGANISER LES ÉVÉNEMENTS EN FONCTION DE LEUR NATURE OU DE LEUR IMPORTANCE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9999686" y="2874624"/>
            <a:ext cx="6755771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 CHANGER LA COULEUR DE FOND DU CALENDRIER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289054" y="2121664"/>
            <a:ext cx="5387810" cy="6043672"/>
            <a:chOff x="0" y="0"/>
            <a:chExt cx="7183746" cy="8058229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35017"/>
              <a:ext cx="7183746" cy="712321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Bold"/>
                </a:rPr>
                <a:t>Comment pouvez-vous définir un rappel dans Google Agenda pour un événement spécifique 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9860679" y="2908420"/>
            <a:ext cx="6894945" cy="6045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80"/>
              </a:lnSpc>
              <a:spcBef>
                <a:spcPct val="0"/>
              </a:spcBef>
            </a:pPr>
            <a:r>
              <a:rPr lang="en-US" sz="1700" spc="255">
                <a:solidFill>
                  <a:srgbClr val="000000"/>
                </a:solidFill>
                <a:latin typeface="Telegraf Bold"/>
              </a:rPr>
              <a:t>EN TAPANT "RAPPEL" DANS LA BARRE DE RECHERCHE DE GOOGLE AGENDA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282965" y="4266137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EN ENVOYANT UN E-MAIL À L'ADRESSE DE RAPPEL DE GOOGLE AGENDA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282965" y="5534912"/>
            <a:ext cx="5959727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EN CRÉANT UN ÉVÉNEMENT ET EN DÉFINISSANT UNE NOTIFICATION DE RAPPEL À UNE HEURE SPÉCIFIQUE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096857"/>
            <a:ext cx="5907485" cy="6349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Ultra-Bold"/>
              </a:rPr>
              <a:t>EN CLIQUANT SUR "AGENDA" DANS GOOGLE DRIVE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289054" y="4779534"/>
            <a:ext cx="5387810" cy="3765498"/>
            <a:chOff x="0" y="0"/>
            <a:chExt cx="7183746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Quelle est l'objectif principal de la gestion du temps 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2874624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AUGMENTER LE NOMBRE D'HEURES DANS UNE JOURNÉE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229461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ÉLIMINER TOUTES LES DISTRACTIONS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0107" y="5692074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MAXIMISER LA PRODUCTIVITÉ ET L'EFFICACITÉ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00905" y="7090366"/>
            <a:ext cx="5907485" cy="6349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RÉDUIRE LE TEMPS CONSACRÉ AU TRAVAIL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REPONSES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10256121" y="-1442622"/>
            <a:ext cx="873730" cy="10976478"/>
            <a:chOff x="0" y="0"/>
            <a:chExt cx="2354580" cy="2958008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10256121" y="-1513935"/>
            <a:ext cx="873730" cy="10976478"/>
            <a:chOff x="0" y="0"/>
            <a:chExt cx="2354580" cy="2958008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10256121" y="-1711304"/>
            <a:ext cx="873730" cy="10976478"/>
            <a:chOff x="0" y="0"/>
            <a:chExt cx="2354580" cy="29580084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218592" y="3518404"/>
            <a:ext cx="746996" cy="746996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8" id="18"/>
          <p:cNvSpPr txBox="true"/>
          <p:nvPr/>
        </p:nvSpPr>
        <p:spPr>
          <a:xfrm rot="0">
            <a:off x="1297125" y="36424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19" id="19"/>
          <p:cNvGrpSpPr/>
          <p:nvPr/>
        </p:nvGrpSpPr>
        <p:grpSpPr>
          <a:xfrm rot="-5400000">
            <a:off x="10494464" y="-3364392"/>
            <a:ext cx="921510" cy="11576739"/>
            <a:chOff x="0" y="0"/>
            <a:chExt cx="2354580" cy="29580084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1" id="21"/>
          <p:cNvGrpSpPr/>
          <p:nvPr/>
        </p:nvGrpSpPr>
        <p:grpSpPr>
          <a:xfrm rot="-5400000">
            <a:off x="10494464" y="-3439605"/>
            <a:ext cx="921510" cy="11576739"/>
            <a:chOff x="0" y="0"/>
            <a:chExt cx="2354580" cy="29580084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3" id="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5" id="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7" id="27"/>
          <p:cNvGrpSpPr/>
          <p:nvPr/>
        </p:nvGrpSpPr>
        <p:grpSpPr>
          <a:xfrm rot="-5400000">
            <a:off x="10494464" y="-3647767"/>
            <a:ext cx="921510" cy="11576739"/>
            <a:chOff x="0" y="0"/>
            <a:chExt cx="2354580" cy="29580084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9" id="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3" id="33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2242597" y="1971069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À gérer efficacement son emploi du temps.</a:t>
            </a:r>
          </a:p>
        </p:txBody>
      </p:sp>
      <p:grpSp>
        <p:nvGrpSpPr>
          <p:cNvPr name="Group 35" id="35"/>
          <p:cNvGrpSpPr/>
          <p:nvPr/>
        </p:nvGrpSpPr>
        <p:grpSpPr>
          <a:xfrm rot="-5400000">
            <a:off x="10532361" y="1485679"/>
            <a:ext cx="921510" cy="11576739"/>
            <a:chOff x="0" y="0"/>
            <a:chExt cx="2354580" cy="29580084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7" id="37"/>
          <p:cNvGrpSpPr/>
          <p:nvPr/>
        </p:nvGrpSpPr>
        <p:grpSpPr>
          <a:xfrm rot="-5400000">
            <a:off x="10532361" y="1410467"/>
            <a:ext cx="921510" cy="11576739"/>
            <a:chOff x="0" y="0"/>
            <a:chExt cx="2354580" cy="29580084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9" id="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1" id="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3" id="43"/>
          <p:cNvGrpSpPr/>
          <p:nvPr/>
        </p:nvGrpSpPr>
        <p:grpSpPr>
          <a:xfrm rot="-5400000">
            <a:off x="10532361" y="1202304"/>
            <a:ext cx="921510" cy="11576739"/>
            <a:chOff x="0" y="0"/>
            <a:chExt cx="2354580" cy="29580084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5" id="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name="Freeform 46" id="4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7" id="47"/>
          <p:cNvSpPr txBox="true"/>
          <p:nvPr/>
        </p:nvSpPr>
        <p:spPr>
          <a:xfrm rot="0">
            <a:off x="2147550" y="6827632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Maximiser la productivité et l'efficacité.</a:t>
            </a:r>
          </a:p>
        </p:txBody>
      </p:sp>
      <p:grpSp>
        <p:nvGrpSpPr>
          <p:cNvPr name="Group 48" id="48"/>
          <p:cNvGrpSpPr/>
          <p:nvPr/>
        </p:nvGrpSpPr>
        <p:grpSpPr>
          <a:xfrm rot="0">
            <a:off x="1218592" y="6770726"/>
            <a:ext cx="746996" cy="746996"/>
            <a:chOff x="0" y="0"/>
            <a:chExt cx="6350000" cy="635000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0" id="50"/>
          <p:cNvSpPr txBox="true"/>
          <p:nvPr/>
        </p:nvSpPr>
        <p:spPr>
          <a:xfrm rot="0">
            <a:off x="1297125" y="689480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name="Group 51" id="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name="Freeform 52" id="5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3" id="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name="Freeform 54" id="5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5" id="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name="Freeform 56" id="5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7" id="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name="Freeform 58" id="58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9" id="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name="Freeform 60" id="6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1" id="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name="Freeform 62" id="6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3" id="63"/>
          <p:cNvGrpSpPr/>
          <p:nvPr/>
        </p:nvGrpSpPr>
        <p:grpSpPr>
          <a:xfrm rot="0">
            <a:off x="1180695" y="5166462"/>
            <a:ext cx="746996" cy="746996"/>
            <a:chOff x="0" y="0"/>
            <a:chExt cx="6350000" cy="6350000"/>
          </a:xfrm>
        </p:grpSpPr>
        <p:sp>
          <p:nvSpPr>
            <p:cNvPr name="Freeform 64" id="6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65" id="65"/>
          <p:cNvSpPr txBox="true"/>
          <p:nvPr/>
        </p:nvSpPr>
        <p:spPr>
          <a:xfrm rot="0">
            <a:off x="1259227" y="5290544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name="TextBox 66" id="66"/>
          <p:cNvSpPr txBox="true"/>
          <p:nvPr/>
        </p:nvSpPr>
        <p:spPr>
          <a:xfrm rot="0">
            <a:off x="2147550" y="3325888"/>
            <a:ext cx="15035753" cy="1113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268"/>
              </a:lnSpc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Aider à catégoriser et à organiser les événements en fonction </a:t>
            </a:r>
          </a:p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de leur nature ou de leur importance.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2147550" y="4937862"/>
            <a:ext cx="15035753" cy="1113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268"/>
              </a:lnSpc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En créant un événement et en définissant une notification de </a:t>
            </a:r>
          </a:p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rappel à une heure spécifique.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DAFxzg2qTXc</dc:identifier>
  <dcterms:modified xsi:type="dcterms:W3CDTF">2011-08-01T06:04:30Z</dcterms:modified>
  <cp:revision>1</cp:revision>
  <dc:title>Test d'évaluation - Module 5</dc:title>
</cp:coreProperties>
</file>