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Telegraf" panose="020B0604020202020204" charset="0"/>
      <p:regular r:id="rId12"/>
    </p:embeddedFont>
    <p:embeddedFont>
      <p:font typeface="Telegraf Bold" panose="020B0604020202020204" charset="0"/>
      <p:regular r:id="rId13"/>
    </p:embeddedFont>
    <p:embeddedFont>
      <p:font typeface="Telegraf Ultra-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na Karaoli" userId="88e86e4c7823baad" providerId="LiveId" clId="{CB4D15DA-7BFE-4870-910D-1C669579BB43}"/>
    <pc:docChg chg="undo custSel modSld">
      <pc:chgData name="Georgina Karaoli" userId="88e86e4c7823baad" providerId="LiveId" clId="{CB4D15DA-7BFE-4870-910D-1C669579BB43}" dt="2023-12-04T11:15:11.602" v="521" actId="1076"/>
      <pc:docMkLst>
        <pc:docMk/>
      </pc:docMkLst>
      <pc:sldChg chg="modSp mod">
        <pc:chgData name="Georgina Karaoli" userId="88e86e4c7823baad" providerId="LiveId" clId="{CB4D15DA-7BFE-4870-910D-1C669579BB43}" dt="2023-12-04T10:58:25.760" v="29" actId="1076"/>
        <pc:sldMkLst>
          <pc:docMk/>
          <pc:sldMk cId="0" sldId="256"/>
        </pc:sldMkLst>
        <pc:spChg chg="mod">
          <ac:chgData name="Georgina Karaoli" userId="88e86e4c7823baad" providerId="LiveId" clId="{CB4D15DA-7BFE-4870-910D-1C669579BB43}" dt="2023-12-04T10:58:25.760" v="29" actId="1076"/>
          <ac:spMkLst>
            <pc:docMk/>
            <pc:sldMk cId="0" sldId="256"/>
            <ac:spMk id="11" creationId="{00000000-0000-0000-0000-000000000000}"/>
          </ac:spMkLst>
        </pc:spChg>
      </pc:sldChg>
      <pc:sldChg chg="modSp mod">
        <pc:chgData name="Georgina Karaoli" userId="88e86e4c7823baad" providerId="LiveId" clId="{CB4D15DA-7BFE-4870-910D-1C669579BB43}" dt="2023-12-04T11:13:48.103" v="510" actId="1076"/>
        <pc:sldMkLst>
          <pc:docMk/>
          <pc:sldMk cId="0" sldId="257"/>
        </pc:sldMkLst>
        <pc:spChg chg="mod">
          <ac:chgData name="Georgina Karaoli" userId="88e86e4c7823baad" providerId="LiveId" clId="{CB4D15DA-7BFE-4870-910D-1C669579BB43}" dt="2023-12-04T11:13:48.103" v="510" actId="1076"/>
          <ac:spMkLst>
            <pc:docMk/>
            <pc:sldMk cId="0" sldId="257"/>
            <ac:spMk id="32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4:12.016" v="45" actId="20577"/>
          <ac:spMkLst>
            <pc:docMk/>
            <pc:sldMk cId="0" sldId="257"/>
            <ac:spMk id="33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5:14.633" v="116" actId="20577"/>
          <ac:spMkLst>
            <pc:docMk/>
            <pc:sldMk cId="0" sldId="257"/>
            <ac:spMk id="34" creationId="{00000000-0000-0000-0000-000000000000}"/>
          </ac:spMkLst>
        </pc:spChg>
        <pc:grpChg chg="mod">
          <ac:chgData name="Georgina Karaoli" userId="88e86e4c7823baad" providerId="LiveId" clId="{CB4D15DA-7BFE-4870-910D-1C669579BB43}" dt="2023-12-04T11:04:29.134" v="65" actId="1076"/>
          <ac:grpSpMkLst>
            <pc:docMk/>
            <pc:sldMk cId="0" sldId="257"/>
            <ac:grpSpMk id="4" creationId="{00000000-0000-0000-0000-000000000000}"/>
          </ac:grpSpMkLst>
        </pc:grpChg>
      </pc:sldChg>
      <pc:sldChg chg="modSp mod">
        <pc:chgData name="Georgina Karaoli" userId="88e86e4c7823baad" providerId="LiveId" clId="{CB4D15DA-7BFE-4870-910D-1C669579BB43}" dt="2023-12-04T11:06:48.247" v="153" actId="20577"/>
        <pc:sldMkLst>
          <pc:docMk/>
          <pc:sldMk cId="0" sldId="258"/>
        </pc:sldMkLst>
        <pc:spChg chg="mod">
          <ac:chgData name="Georgina Karaoli" userId="88e86e4c7823baad" providerId="LiveId" clId="{CB4D15DA-7BFE-4870-910D-1C669579BB43}" dt="2023-12-04T11:05:47.867" v="126" actId="20577"/>
          <ac:spMkLst>
            <pc:docMk/>
            <pc:sldMk cId="0" sldId="258"/>
            <ac:spMk id="40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6:35.897" v="142" actId="20577"/>
          <ac:spMkLst>
            <pc:docMk/>
            <pc:sldMk cId="0" sldId="258"/>
            <ac:spMk id="41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6:29.086" v="140" actId="20577"/>
          <ac:spMkLst>
            <pc:docMk/>
            <pc:sldMk cId="0" sldId="258"/>
            <ac:spMk id="42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6:48.247" v="153" actId="20577"/>
          <ac:spMkLst>
            <pc:docMk/>
            <pc:sldMk cId="0" sldId="258"/>
            <ac:spMk id="43" creationId="{00000000-0000-0000-0000-000000000000}"/>
          </ac:spMkLst>
        </pc:spChg>
      </pc:sldChg>
      <pc:sldChg chg="modSp mod">
        <pc:chgData name="Georgina Karaoli" userId="88e86e4c7823baad" providerId="LiveId" clId="{CB4D15DA-7BFE-4870-910D-1C669579BB43}" dt="2023-12-04T11:08:37.339" v="239" actId="20577"/>
        <pc:sldMkLst>
          <pc:docMk/>
          <pc:sldMk cId="0" sldId="259"/>
        </pc:sldMkLst>
        <pc:spChg chg="mod">
          <ac:chgData name="Georgina Karaoli" userId="88e86e4c7823baad" providerId="LiveId" clId="{CB4D15DA-7BFE-4870-910D-1C669579BB43}" dt="2023-12-04T11:07:24.917" v="156" actId="1076"/>
          <ac:spMkLst>
            <pc:docMk/>
            <pc:sldMk cId="0" sldId="259"/>
            <ac:spMk id="32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8:31.323" v="225" actId="1076"/>
          <ac:spMkLst>
            <pc:docMk/>
            <pc:sldMk cId="0" sldId="259"/>
            <ac:spMk id="33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8:37.339" v="239" actId="20577"/>
          <ac:spMkLst>
            <pc:docMk/>
            <pc:sldMk cId="0" sldId="259"/>
            <ac:spMk id="34" creationId="{00000000-0000-0000-0000-000000000000}"/>
          </ac:spMkLst>
        </pc:spChg>
        <pc:grpChg chg="mod">
          <ac:chgData name="Georgina Karaoli" userId="88e86e4c7823baad" providerId="LiveId" clId="{CB4D15DA-7BFE-4870-910D-1C669579BB43}" dt="2023-12-04T11:06:59.394" v="154" actId="14100"/>
          <ac:grpSpMkLst>
            <pc:docMk/>
            <pc:sldMk cId="0" sldId="259"/>
            <ac:grpSpMk id="25" creationId="{00000000-0000-0000-0000-000000000000}"/>
          </ac:grpSpMkLst>
        </pc:grpChg>
      </pc:sldChg>
      <pc:sldChg chg="modSp mod">
        <pc:chgData name="Georgina Karaoli" userId="88e86e4c7823baad" providerId="LiveId" clId="{CB4D15DA-7BFE-4870-910D-1C669579BB43}" dt="2023-12-04T11:13:23.079" v="508" actId="20577"/>
        <pc:sldMkLst>
          <pc:docMk/>
          <pc:sldMk cId="0" sldId="260"/>
        </pc:sldMkLst>
        <pc:spChg chg="mod">
          <ac:chgData name="Georgina Karaoli" userId="88e86e4c7823baad" providerId="LiveId" clId="{CB4D15DA-7BFE-4870-910D-1C669579BB43}" dt="2023-12-04T11:09:49.538" v="298" actId="1076"/>
          <ac:spMkLst>
            <pc:docMk/>
            <pc:sldMk cId="0" sldId="260"/>
            <ac:spMk id="3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0:45.216" v="371" actId="20577"/>
          <ac:spMkLst>
            <pc:docMk/>
            <pc:sldMk cId="0" sldId="260"/>
            <ac:spMk id="26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09:45.998" v="297" actId="1076"/>
          <ac:spMkLst>
            <pc:docMk/>
            <pc:sldMk cId="0" sldId="260"/>
            <ac:spMk id="27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1:58.179" v="460" actId="1076"/>
          <ac:spMkLst>
            <pc:docMk/>
            <pc:sldMk cId="0" sldId="260"/>
            <ac:spMk id="32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2:32.232" v="488" actId="20577"/>
          <ac:spMkLst>
            <pc:docMk/>
            <pc:sldMk cId="0" sldId="260"/>
            <ac:spMk id="33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3:00.567" v="494" actId="20577"/>
          <ac:spMkLst>
            <pc:docMk/>
            <pc:sldMk cId="0" sldId="260"/>
            <ac:spMk id="34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3:23.079" v="508" actId="20577"/>
          <ac:spMkLst>
            <pc:docMk/>
            <pc:sldMk cId="0" sldId="260"/>
            <ac:spMk id="43" creationId="{00000000-0000-0000-0000-000000000000}"/>
          </ac:spMkLst>
        </pc:spChg>
      </pc:sldChg>
      <pc:sldChg chg="modSp mod">
        <pc:chgData name="Georgina Karaoli" userId="88e86e4c7823baad" providerId="LiveId" clId="{CB4D15DA-7BFE-4870-910D-1C669579BB43}" dt="2023-12-04T11:15:11.602" v="521" actId="1076"/>
        <pc:sldMkLst>
          <pc:docMk/>
          <pc:sldMk cId="0" sldId="261"/>
        </pc:sldMkLst>
        <pc:spChg chg="mod">
          <ac:chgData name="Georgina Karaoli" userId="88e86e4c7823baad" providerId="LiveId" clId="{CB4D15DA-7BFE-4870-910D-1C669579BB43}" dt="2023-12-04T11:14:08.069" v="513"/>
          <ac:spMkLst>
            <pc:docMk/>
            <pc:sldMk cId="0" sldId="261"/>
            <ac:spMk id="34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5:11.602" v="521" actId="1076"/>
          <ac:spMkLst>
            <pc:docMk/>
            <pc:sldMk cId="0" sldId="261"/>
            <ac:spMk id="47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4:47.409" v="519" actId="1076"/>
          <ac:spMkLst>
            <pc:docMk/>
            <pc:sldMk cId="0" sldId="261"/>
            <ac:spMk id="63" creationId="{00000000-0000-0000-0000-000000000000}"/>
          </ac:spMkLst>
        </pc:spChg>
        <pc:spChg chg="mod">
          <ac:chgData name="Georgina Karaoli" userId="88e86e4c7823baad" providerId="LiveId" clId="{CB4D15DA-7BFE-4870-910D-1C669579BB43}" dt="2023-12-04T11:14:31.105" v="516" actId="1076"/>
          <ac:spMkLst>
            <pc:docMk/>
            <pc:sldMk cId="0" sldId="261"/>
            <ac:spMk id="67" creationId="{00000000-0000-0000-0000-000000000000}"/>
          </ac:spMkLst>
        </pc:spChg>
        <pc:grpChg chg="mod">
          <ac:chgData name="Georgina Karaoli" userId="88e86e4c7823baad" providerId="LiveId" clId="{CB4D15DA-7BFE-4870-910D-1C669579BB43}" dt="2023-12-04T11:14:03.211" v="511" actId="1076"/>
          <ac:grpSpMkLst>
            <pc:docMk/>
            <pc:sldMk cId="0" sldId="261"/>
            <ac:grpSpMk id="27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156" y="-1858344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2935147" y="3403776"/>
            <a:ext cx="12417706" cy="4053331"/>
            <a:chOff x="0" y="-47625"/>
            <a:chExt cx="16556941" cy="5404440"/>
          </a:xfrm>
        </p:grpSpPr>
        <p:sp>
          <p:nvSpPr>
            <p:cNvPr id="6" name="Freeform 6"/>
            <p:cNvSpPr/>
            <p:nvPr/>
          </p:nvSpPr>
          <p:spPr>
            <a:xfrm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445042" cy="682173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-47625"/>
              <a:ext cx="16556941" cy="39064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ΑΞΙΟΛΟΓΗΣΗ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006657" y="4201087"/>
              <a:ext cx="10543626" cy="10943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Ενότητ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α 2 – 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Αποκτήστε γνώσεις για </a:t>
              </a: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το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Gmail και το LinkedIn 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6962806" y="8669034"/>
            <a:ext cx="2692672" cy="50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73304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5670225"/>
            <a:ext cx="5387810" cy="2246715"/>
            <a:chOff x="0" y="0"/>
            <a:chExt cx="7183746" cy="2995620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20701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Ποια είναι τα κύρια χαρακτηριστικά του Gmail;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1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2920634"/>
            <a:ext cx="6300269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ΑΠΟΣΤΟΛ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ΚΑΙ Λ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ΨΗ ΜΌΝΟ ΗΛΕΚΤΡΟΝΙΚ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ΜΗΝΥΜ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ΤΩΝ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31726" y="4280104"/>
            <a:ext cx="6050373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ΔΙΑΧΕΊΡΙΣΗ ΕΠΑΦ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ΚΑΙ ΔΗΜΟΣ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ΕΥΣΗ 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ΡΘΡΩΝ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01997" y="5692074"/>
            <a:ext cx="5959727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ΑΠΟΣΤΟΛΗ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E-MAIL, ΝΑ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ΔΙΑΧΕΙΡΙΣΗ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ΕΠΑΦ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ΚΑΙ 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ΟΜΑΔΙΚΗ ΧΡΗΣΗ ΑΡΧΕΙΩΝ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7206060"/>
            <a:ext cx="5907485" cy="12581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ΔΕΝ ΞΕΡΩ</a:t>
            </a:r>
          </a:p>
          <a:p>
            <a:pPr algn="ctr">
              <a:lnSpc>
                <a:spcPts val="2497"/>
              </a:lnSpc>
            </a:pPr>
            <a:endParaRPr lang="en-US" sz="1784" spc="267">
              <a:solidFill>
                <a:srgbClr val="000000"/>
              </a:solidFill>
              <a:latin typeface="Telegraf Bold"/>
            </a:endParaRPr>
          </a:p>
          <a:p>
            <a:pPr algn="ctr">
              <a:lnSpc>
                <a:spcPts val="2497"/>
              </a:lnSpc>
            </a:pPr>
            <a:endParaRPr lang="en-US" sz="1784" spc="267">
              <a:solidFill>
                <a:srgbClr val="000000"/>
              </a:solidFill>
              <a:latin typeface="Telegraf Bold"/>
            </a:endParaRPr>
          </a:p>
          <a:p>
            <a:pPr algn="ctr">
              <a:lnSpc>
                <a:spcPts val="2497"/>
              </a:lnSpc>
              <a:spcBef>
                <a:spcPct val="0"/>
              </a:spcBef>
            </a:pPr>
            <a:endParaRPr lang="en-US" sz="1784" spc="267">
              <a:solidFill>
                <a:srgbClr val="000000"/>
              </a:solidFill>
              <a:latin typeface="Telegraf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5670225"/>
            <a:ext cx="5387810" cy="2246715"/>
            <a:chOff x="0" y="0"/>
            <a:chExt cx="7183746" cy="2995620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20701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Τι είναι μια ετικέτα Gmail;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2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3" name="Group 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9601532" y="2881115"/>
            <a:ext cx="7425139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ΈΝΑΣ ΓΕΝΙΚ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 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0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ΡΟΣ ΓΙΑ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ΗΛΕΚΤΡΟΝΙΚ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ΝΥΜΑ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9601532" y="5849237"/>
            <a:ext cx="742513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ΈΝΑ ΕΡΓΑΛΕ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Ο ΑΝΑΖΉΤΗΣΗΣ ΣΤΟ GMAIL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9865828" y="4183958"/>
            <a:ext cx="6354120" cy="950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ΜΙΑ ΛΕΙΤΟΥΡΓ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 ΟΡΓ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ΝΩΣΗΣ ΚΑΙ ΚΑΤΗΓΟΡΙΟΠΟ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ΗΣΗΣ ΜΗΝΥΜ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ΤΩΝ ΗΛΕΚΤΡΟΝΙΚΟ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ΤΑΧΥΔΡΟΜΕ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ΟΥ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9541795" y="7106787"/>
            <a:ext cx="7425139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ΜΙΑ ΜΟΡΦΉ ΣΥΝΗΜΜ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ΝΟΥ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ΣΤΟ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Gmail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62000" y="4910834"/>
            <a:ext cx="6078884" cy="3006107"/>
            <a:chOff x="0" y="0"/>
            <a:chExt cx="7183746" cy="4008142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35017"/>
              <a:ext cx="7183746" cy="307312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 dirty="0" err="1">
                  <a:solidFill>
                    <a:srgbClr val="000000"/>
                  </a:solidFill>
                  <a:latin typeface="Telegraf Bold"/>
                </a:rPr>
                <a:t>Γι</a:t>
              </a:r>
              <a:r>
                <a:rPr lang="en-US" sz="4799" dirty="0">
                  <a:solidFill>
                    <a:srgbClr val="000000"/>
                  </a:solidFill>
                  <a:latin typeface="Telegraf Bold"/>
                </a:rPr>
                <a:t>α ποιο λόγο χρησιμοποιείται κυρίως το LinkedIn;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3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017243" y="3075919"/>
            <a:ext cx="630026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ΚΟΙΝΟΠΟΙΗΣΗ ΦΩΤΟΓΡΑΦΙΩΝ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95855" y="4192599"/>
            <a:ext cx="6079870" cy="950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ΕΞΕΥΡΕΣΗ 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ΕΥΚΑΙΡΙΩΝ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ΕΡΓΑΣΊΑΣ ΚΑΙ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ΤΗΝ ΔΗΜΙΟΥΡΓΙΑ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ΕΠΑΓΓΕΛΜΑΤΙΚ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ΔΙΑΣΥΝΔ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ΕΣΕΩΝ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9237"/>
            <a:ext cx="5959727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ΓΙΑ ΝΑ ΠΑΙΖΕΤΕ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ONLINE ΠΑΙΧΝΊΔΙΑ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ΔΕΝ ΞΕΡΩ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-119039" y="17626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769032" y="1562100"/>
            <a:ext cx="6090726" cy="8372359"/>
            <a:chOff x="-912056" y="-1427414"/>
            <a:chExt cx="8120967" cy="11163146"/>
          </a:xfrm>
        </p:grpSpPr>
        <p:sp>
          <p:nvSpPr>
            <p:cNvPr id="26" name="TextBox 26"/>
            <p:cNvSpPr txBox="1"/>
            <p:nvPr/>
          </p:nvSpPr>
          <p:spPr>
            <a:xfrm>
              <a:off x="-912056" y="-492710"/>
              <a:ext cx="8120967" cy="1022844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400" dirty="0" err="1">
                  <a:solidFill>
                    <a:srgbClr val="000000"/>
                  </a:solidFill>
                  <a:latin typeface="Telegraf Bold"/>
                </a:rPr>
                <a:t>Ποι</a:t>
              </a:r>
              <a:r>
                <a:rPr lang="el-GR" sz="4400" dirty="0">
                  <a:solidFill>
                    <a:srgbClr val="000000"/>
                  </a:solidFill>
                  <a:latin typeface="Telegraf Bold"/>
                </a:rPr>
                <a:t>ά</a:t>
              </a:r>
              <a:r>
                <a:rPr lang="en-US" sz="4400" dirty="0">
                  <a:solidFill>
                    <a:srgbClr val="000000"/>
                  </a:solidFill>
                  <a:latin typeface="Telegraf Bold"/>
                </a:rPr>
                <a:t> είναι τα κύρια βήματα</a:t>
              </a:r>
              <a:r>
                <a:rPr lang="el-GR" sz="4400" dirty="0">
                  <a:solidFill>
                    <a:srgbClr val="000000"/>
                  </a:solidFill>
                  <a:latin typeface="Telegraf Bold"/>
                </a:rPr>
                <a:t> που μπορεί να προκύψουν στην προσπάθεια</a:t>
              </a:r>
              <a:r>
                <a:rPr lang="en-US" sz="4400" dirty="0">
                  <a:solidFill>
                    <a:srgbClr val="000000"/>
                  </a:solidFill>
                  <a:latin typeface="Telegraf Bold"/>
                </a:rPr>
                <a:t> για τη βελτιστοποίηση του προφίλ σας στο LinkedIn</a:t>
              </a:r>
              <a:r>
                <a:rPr lang="el-GR" sz="4400" dirty="0">
                  <a:solidFill>
                    <a:srgbClr val="000000"/>
                  </a:solidFill>
                  <a:latin typeface="Telegraf Bold"/>
                </a:rPr>
                <a:t> για ενίσχυση της προσπάθειας για εξεύρεση εργασίας</a:t>
              </a:r>
              <a:r>
                <a:rPr lang="en-US" sz="4400" dirty="0">
                  <a:solidFill>
                    <a:srgbClr val="000000"/>
                  </a:solidFill>
                  <a:latin typeface="Telegraf Bold"/>
                </a:rPr>
                <a:t>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-218693" y="-1427414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 dirty="0">
                  <a:solidFill>
                    <a:srgbClr val="000000"/>
                  </a:solidFill>
                  <a:latin typeface="Telegraf Ultra-Bold"/>
                </a:rPr>
                <a:t>ΕΡΩΤΗΣΗ 4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884313" y="2817392"/>
            <a:ext cx="6545198" cy="950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ΣΥΧΝΗ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ΔΗΜΟ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ΣΙΕΥΣΗ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ΠΡΟΣΩΠΙΚ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ΦΩΤΟΓΡΑΦ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ΚΑΙ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ΧΙΟΥΜΟΡΙΣΤΙΚΩΝ ΑΝΑΡΤΗΣΕΩΝ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131726" y="4283430"/>
            <a:ext cx="6050373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ΣΥΝΔΕΣΗ-ΔΙΚΤΥΩΣΗ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ΜΌΝΟ ΜΕ 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ΛΟΥΣ ΚΑΙ ΣΥΝΑΔ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ΛΦΟΥΣ ΠΟΥ ΓΝΩΡ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ΖΕΤΕ ΚΑΛ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0236550" y="5728312"/>
            <a:ext cx="5959727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ΣΥΜΜΕΤΈΧΕΤΕ ΕΝΕΡΓΆ ΣΕ ΟΜ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ΔΕΣ ΚΑΙ ΣΥΖΗΤ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ΣΕΙΣ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28288" y="7096857"/>
            <a:ext cx="5907485" cy="634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ΑΓΝΟΕΊΤΕ ΠΡΟΣΚΛ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Η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ΣΕΙΣ ΓΙΑ Σ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Υ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ΝΔΕΣΗ ΑΠΌ 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ΓΝΩΣΤΑ </a:t>
            </a:r>
            <a:r>
              <a:rPr lang="el-GR" sz="1784" spc="267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84" spc="267" dirty="0">
                <a:solidFill>
                  <a:srgbClr val="000000"/>
                </a:solidFill>
                <a:latin typeface="Telegraf Bold"/>
              </a:rPr>
              <a:t>ΤΟΜΑ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ΑΠΑΝΤΗΣΕΙΣ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18592" y="3518404"/>
            <a:ext cx="746996" cy="74699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97125" y="364248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id="19" name="Group 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7" name="Group 27"/>
          <p:cNvGrpSpPr/>
          <p:nvPr/>
        </p:nvGrpSpPr>
        <p:grpSpPr>
          <a:xfrm rot="-5400000">
            <a:off x="10232229" y="-3633647"/>
            <a:ext cx="921510" cy="11576739"/>
            <a:chOff x="0" y="0"/>
            <a:chExt cx="2354580" cy="295800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9" name="Group 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180695" y="1920655"/>
            <a:ext cx="746996" cy="746996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272094" y="1771847"/>
            <a:ext cx="14150845" cy="1631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68"/>
              </a:lnSpc>
              <a:spcBef>
                <a:spcPct val="0"/>
              </a:spcBef>
            </a:pP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ΑΠΟΣΤΟΛΗ 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E-MAIL, ΝΑ 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ΔΙΑΧΕΙΡΙΣΗ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 ΕΠΑΦ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 ΚΑΙ 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ΟΜΑΔΙΚΗ ΧΡΗΣΗ ΑΡΧΕΙΩΝ</a:t>
            </a:r>
            <a:endParaRPr lang="en-US" sz="3600" spc="270" dirty="0">
              <a:solidFill>
                <a:srgbClr val="000000"/>
              </a:solidFill>
              <a:latin typeface="Telegraf Ultra-Bold"/>
            </a:endParaRPr>
          </a:p>
          <a:p>
            <a:pPr marL="0" lvl="0" indent="0">
              <a:lnSpc>
                <a:spcPts val="4268"/>
              </a:lnSpc>
              <a:spcBef>
                <a:spcPct val="0"/>
              </a:spcBef>
            </a:pPr>
            <a:endParaRPr lang="en-US" sz="3414" dirty="0">
              <a:solidFill>
                <a:srgbClr val="000000"/>
              </a:solidFill>
              <a:latin typeface="Telegraf Bold"/>
            </a:endParaRPr>
          </a:p>
        </p:txBody>
      </p:sp>
      <p:grpSp>
        <p:nvGrpSpPr>
          <p:cNvPr id="35" name="Group 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7" name="Group 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9" name="Group 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1" name="Group 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3" name="Group 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5" name="Group 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1707835" y="7032909"/>
            <a:ext cx="15035753" cy="378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ΝΑ ΣΥΜΜΕΤΈΧΕΤΕ ΕΝΕΡΓΆ ΣΕ ΟΜ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ΔΕΣ ΚΑΙ ΣΥΖΗΤ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ΣΕΙΣ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1218592" y="6770726"/>
            <a:ext cx="746996" cy="746996"/>
            <a:chOff x="0" y="0"/>
            <a:chExt cx="6350000" cy="6350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297125" y="6894809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id="51" name="Group 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3" name="Group 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5" name="Group 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7" name="Group 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9" name="Group 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1" name="Group 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3" name="TextBox 63"/>
          <p:cNvSpPr txBox="1"/>
          <p:nvPr/>
        </p:nvSpPr>
        <p:spPr>
          <a:xfrm>
            <a:off x="2144477" y="4991884"/>
            <a:ext cx="15035753" cy="1631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68"/>
              </a:lnSpc>
              <a:spcBef>
                <a:spcPct val="0"/>
              </a:spcBef>
            </a:pP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ΕΞΕΥΡΕΣΗ ΕΥΚΑΙΡΙΩΝ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 ΕΡΓΑΣΊΑΣ ΚΑΙ 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ΤΗΝ ΔΗΜΙΟΥΡΓΙΑ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 ΕΠΑΓΓΕΛΜΑΤΙΚ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 ΔΙΑΣΥΝΔ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ΕΣΕΩΝ</a:t>
            </a:r>
            <a:endParaRPr lang="en-US" sz="3600" spc="270" dirty="0">
              <a:solidFill>
                <a:srgbClr val="000000"/>
              </a:solidFill>
              <a:latin typeface="Telegraf Ultra-Bold"/>
            </a:endParaRPr>
          </a:p>
          <a:p>
            <a:pPr marL="0" lvl="0" indent="0">
              <a:lnSpc>
                <a:spcPts val="4268"/>
              </a:lnSpc>
              <a:spcBef>
                <a:spcPct val="0"/>
              </a:spcBef>
            </a:pPr>
            <a:endParaRPr lang="en-US" sz="3414" dirty="0">
              <a:solidFill>
                <a:srgbClr val="000000"/>
              </a:solidFill>
              <a:latin typeface="Telegraf Bold"/>
            </a:endParaRPr>
          </a:p>
        </p:txBody>
      </p:sp>
      <p:grpSp>
        <p:nvGrpSpPr>
          <p:cNvPr id="64" name="Group 64"/>
          <p:cNvGrpSpPr/>
          <p:nvPr/>
        </p:nvGrpSpPr>
        <p:grpSpPr>
          <a:xfrm>
            <a:off x="1180695" y="5166462"/>
            <a:ext cx="746996" cy="746996"/>
            <a:chOff x="0" y="0"/>
            <a:chExt cx="6350000" cy="63500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6" name="TextBox 66"/>
          <p:cNvSpPr txBox="1"/>
          <p:nvPr/>
        </p:nvSpPr>
        <p:spPr>
          <a:xfrm>
            <a:off x="1259227" y="5290544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189988" y="3394494"/>
            <a:ext cx="14150845" cy="1631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68"/>
              </a:lnSpc>
              <a:spcBef>
                <a:spcPct val="0"/>
              </a:spcBef>
            </a:pP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ΜΙΑ ΛΕΙΤΟΥΡΓ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Α ΟΡΓ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ΝΩΣΗΣ ΚΑΙ ΚΑΤΗΓΟΡΙΟΠΟ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ΗΣΗΣ ΜΗΝΥΜ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ΤΩΝ ΗΛΕΚΤΡΟΝΙΚΟ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 ΤΑΧΥΔΡΟΜΕ</a:t>
            </a:r>
            <a:r>
              <a:rPr lang="el-GR" sz="36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3600" spc="270" dirty="0">
                <a:solidFill>
                  <a:srgbClr val="000000"/>
                </a:solidFill>
                <a:latin typeface="Telegraf Ultra-Bold"/>
              </a:rPr>
              <a:t>ΟΥ</a:t>
            </a:r>
          </a:p>
          <a:p>
            <a:pPr marL="0" lvl="0" indent="0">
              <a:lnSpc>
                <a:spcPts val="4268"/>
              </a:lnSpc>
              <a:spcBef>
                <a:spcPct val="0"/>
              </a:spcBef>
            </a:pPr>
            <a:endParaRPr lang="en-US" sz="3414" dirty="0">
              <a:solidFill>
                <a:srgbClr val="000000"/>
              </a:solidFill>
              <a:latin typeface="Telegraf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311</Words>
  <Application>Microsoft Office PowerPoint</Application>
  <PresentationFormat>Custom</PresentationFormat>
  <Paragraphs>61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Telegraf</vt:lpstr>
      <vt:lpstr>Calibri</vt:lpstr>
      <vt:lpstr>Arial</vt:lpstr>
      <vt:lpstr>Telegraf Bold</vt:lpstr>
      <vt:lpstr>Telegraf Ultra-Bold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Assessment test - Module 2</dc:title>
  <cp:keywords>, docId:46AC93120C7E08E4509726138C1F6CF4</cp:keywords>
  <cp:lastModifiedBy>Georgina Karaoli</cp:lastModifiedBy>
  <cp:revision>1</cp:revision>
  <dcterms:created xsi:type="dcterms:W3CDTF">2006-08-16T00:00:00Z</dcterms:created>
  <dcterms:modified xsi:type="dcterms:W3CDTF">2023-12-04T11:15:15Z</dcterms:modified>
  <dc:identifier>DAF2Ah2gmqo</dc:identifier>
</cp:coreProperties>
</file>