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8288000" cy="10287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Glacial Indifference" panose="020B0604020202020204" charset="0"/>
      <p:regular r:id="rId14"/>
    </p:embeddedFont>
    <p:embeddedFont>
      <p:font typeface="Open Sans" panose="020B0606030504020204" pitchFamily="34" charset="0"/>
      <p:regular r:id="rId15"/>
    </p:embeddedFont>
    <p:embeddedFont>
      <p:font typeface="Open Sans Bold" panose="020B0806030504020204" charset="0"/>
      <p:regular r:id="rId16"/>
    </p:embeddedFont>
    <p:embeddedFont>
      <p:font typeface="Open Sans Italics" panose="020B0604020202020204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0" y="4489596"/>
            <a:ext cx="4059584" cy="5797404"/>
          </a:xfrm>
          <a:custGeom>
            <a:avLst/>
            <a:gdLst/>
            <a:ahLst/>
            <a:cxnLst/>
            <a:rect l="l" t="t" r="r" b="b"/>
            <a:pathLst>
              <a:path w="4059584" h="5797404">
                <a:moveTo>
                  <a:pt x="0" y="0"/>
                </a:moveTo>
                <a:lnTo>
                  <a:pt x="4059584" y="0"/>
                </a:lnTo>
                <a:lnTo>
                  <a:pt x="4059584" y="5797404"/>
                </a:lnTo>
                <a:lnTo>
                  <a:pt x="0" y="579740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10560599" y="9453894"/>
            <a:ext cx="7175130" cy="659999"/>
          </a:xfrm>
          <a:custGeom>
            <a:avLst/>
            <a:gdLst/>
            <a:ahLst/>
            <a:cxnLst/>
            <a:rect l="l" t="t" r="r" b="b"/>
            <a:pathLst>
              <a:path w="7175130" h="659999">
                <a:moveTo>
                  <a:pt x="0" y="0"/>
                </a:moveTo>
                <a:lnTo>
                  <a:pt x="7175130" y="0"/>
                </a:lnTo>
                <a:lnTo>
                  <a:pt x="7175130" y="659999"/>
                </a:lnTo>
                <a:lnTo>
                  <a:pt x="0" y="65999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TextBox 7"/>
          <p:cNvSpPr txBox="1"/>
          <p:nvPr/>
        </p:nvSpPr>
        <p:spPr>
          <a:xfrm>
            <a:off x="10142790" y="8648944"/>
            <a:ext cx="8010747" cy="5532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521"/>
              </a:lnSpc>
            </a:pPr>
            <a:r>
              <a:rPr lang="en-US" sz="1087">
                <a:solidFill>
                  <a:srgbClr val="000000"/>
                </a:solidFill>
                <a:latin typeface="Glacial Indifference"/>
              </a:rPr>
              <a:t>Χρηματοδοτείται από την Ευρωπαϊκή Ένωση. Ωστόσο, οι απόψεις και οι γνώμες που εκφράζονται είναι αποκλειστικά του/των συγγραφέα/ων και δεν αντανακλούν κατ' ανάγκη τις απόψεις και τις γνώμες της Ευρωπαϊκής Ένωσης ή του Ευρωπαϊκού Εκτελεστικού Οργανισμού Εκπαίδευσης και Πολιτισμού (EACEA). Ούτε η Ευρωπαϊκή Ένωση ούτε ο EACEA μπορούν να θεωρηθούν υπεύθυνοι γι' αυτές. Αριθμός έργου KA220-YOU-000087118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65326" y="4297341"/>
            <a:ext cx="12957347" cy="16550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72"/>
              </a:lnSpc>
            </a:pPr>
            <a:endParaRPr dirty="0"/>
          </a:p>
          <a:p>
            <a:pPr algn="ctr"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Μάθετε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l-GR" sz="3123" dirty="0">
                <a:solidFill>
                  <a:srgbClr val="000000"/>
                </a:solidFill>
                <a:latin typeface="Open Sans"/>
              </a:rPr>
              <a:t>να χειρίζεστε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το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Power Point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 τη δημιουργία επαγγελματικών παρουσιάσεων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2665326" y="3292652"/>
            <a:ext cx="12957347" cy="1409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72"/>
              </a:lnSpc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Ενότητα 5</a:t>
            </a:r>
          </a:p>
          <a:p>
            <a:pPr algn="ctr">
              <a:lnSpc>
                <a:spcPts val="5772"/>
              </a:lnSpc>
              <a:spcBef>
                <a:spcPct val="0"/>
              </a:spcBef>
            </a:pPr>
            <a:r>
              <a:rPr lang="en-US" sz="4123">
                <a:solidFill>
                  <a:srgbClr val="000000"/>
                </a:solidFill>
                <a:latin typeface="Open Sans Bold"/>
              </a:rPr>
              <a:t>Λογισμικό παρουσίασης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2369363" y="5329288"/>
            <a:ext cx="1315352" cy="1194608"/>
          </a:xfrm>
          <a:custGeom>
            <a:avLst/>
            <a:gdLst/>
            <a:ahLst/>
            <a:cxnLst/>
            <a:rect l="l" t="t" r="r" b="b"/>
            <a:pathLst>
              <a:path w="1315352" h="1194608">
                <a:moveTo>
                  <a:pt x="0" y="0"/>
                </a:moveTo>
                <a:lnTo>
                  <a:pt x="1315352" y="0"/>
                </a:lnTo>
                <a:lnTo>
                  <a:pt x="1315352" y="1194608"/>
                </a:lnTo>
                <a:lnTo>
                  <a:pt x="0" y="119460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5861477" y="5050953"/>
            <a:ext cx="1819463" cy="1751278"/>
          </a:xfrm>
          <a:custGeom>
            <a:avLst/>
            <a:gdLst/>
            <a:ahLst/>
            <a:cxnLst/>
            <a:rect l="l" t="t" r="r" b="b"/>
            <a:pathLst>
              <a:path w="1819463" h="1751278">
                <a:moveTo>
                  <a:pt x="0" y="0"/>
                </a:moveTo>
                <a:lnTo>
                  <a:pt x="1819463" y="0"/>
                </a:lnTo>
                <a:lnTo>
                  <a:pt x="1819463" y="1751278"/>
                </a:lnTo>
                <a:lnTo>
                  <a:pt x="0" y="175127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7" name="Freeform 7"/>
          <p:cNvSpPr/>
          <p:nvPr/>
        </p:nvSpPr>
        <p:spPr>
          <a:xfrm>
            <a:off x="9388694" y="5509906"/>
            <a:ext cx="2593483" cy="833373"/>
          </a:xfrm>
          <a:custGeom>
            <a:avLst/>
            <a:gdLst/>
            <a:ahLst/>
            <a:cxnLst/>
            <a:rect l="l" t="t" r="r" b="b"/>
            <a:pathLst>
              <a:path w="2593483" h="833373">
                <a:moveTo>
                  <a:pt x="0" y="0"/>
                </a:moveTo>
                <a:lnTo>
                  <a:pt x="2593483" y="0"/>
                </a:lnTo>
                <a:lnTo>
                  <a:pt x="2593483" y="833372"/>
                </a:lnTo>
                <a:lnTo>
                  <a:pt x="0" y="8333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8" name="Freeform 8"/>
          <p:cNvSpPr/>
          <p:nvPr/>
        </p:nvSpPr>
        <p:spPr>
          <a:xfrm>
            <a:off x="13659716" y="4922338"/>
            <a:ext cx="1879893" cy="1879893"/>
          </a:xfrm>
          <a:custGeom>
            <a:avLst/>
            <a:gdLst/>
            <a:ahLst/>
            <a:cxnLst/>
            <a:rect l="l" t="t" r="r" b="b"/>
            <a:pathLst>
              <a:path w="1879893" h="1879893">
                <a:moveTo>
                  <a:pt x="0" y="0"/>
                </a:moveTo>
                <a:lnTo>
                  <a:pt x="1879893" y="0"/>
                </a:lnTo>
                <a:lnTo>
                  <a:pt x="1879893" y="1879893"/>
                </a:lnTo>
                <a:lnTo>
                  <a:pt x="0" y="187989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9" name="TextBox 9"/>
          <p:cNvSpPr txBox="1"/>
          <p:nvPr/>
        </p:nvSpPr>
        <p:spPr>
          <a:xfrm>
            <a:off x="536277" y="2036805"/>
            <a:ext cx="16209397" cy="20511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Σχεδι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ασμένο για τη δημιουργία οπτικών παρουσιάσεων, που συχνά χρησιμοποιούνται για επαγγελματικούς, εκπαιδευτικούς ή επικοινωνιακούς σκοπούς, είναι ένα πακέτο λογισμικού για το σχεδιασμό διαφανειών που ενσωματώνουν κείμενο, εικόνες, γραφικά, βίντεο και άλλα στοιχεία πολυμέσων.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Οι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πα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ρουσιάσεις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μπ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ορούν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γενικά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 να π</a:t>
            </a:r>
            <a:r>
              <a:rPr lang="en-US" sz="2400" dirty="0" err="1">
                <a:solidFill>
                  <a:srgbClr val="000000"/>
                </a:solidFill>
                <a:latin typeface="Open Sans"/>
              </a:rPr>
              <a:t>ρο</a:t>
            </a:r>
            <a:r>
              <a:rPr lang="en-US" sz="2400" dirty="0">
                <a:solidFill>
                  <a:srgbClr val="000000"/>
                </a:solidFill>
                <a:latin typeface="Open Sans"/>
              </a:rPr>
              <a:t>βάλλονται με τη χρήση βιντεοπροβολέα.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58400" y="1340637"/>
            <a:ext cx="9881000" cy="5265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Τι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είν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αι το λογισμικό παρουσίασης;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58400" y="4212563"/>
            <a:ext cx="7506444" cy="4877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092"/>
              </a:lnSpc>
              <a:spcBef>
                <a:spcPct val="0"/>
              </a:spcBef>
            </a:pPr>
            <a:r>
              <a:rPr lang="en-US" sz="2923">
                <a:solidFill>
                  <a:srgbClr val="000000"/>
                </a:solidFill>
                <a:latin typeface="Open Sans Bold"/>
              </a:rPr>
              <a:t>Το πιο δημοφιλές λογισμικό παρουσιάσεων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35405" y="6498825"/>
            <a:ext cx="2983267" cy="2323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endParaRPr/>
          </a:p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Microsoft PowerPoint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Αποτελεί μέρος της σουίτας Microsoft Office και προσφέρει ένα ευρύ φάσμα λειτουργιών για τη δημιουργία επαγγελματικών παρουσιάσεων.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5279575" y="6832199"/>
            <a:ext cx="3331025" cy="27463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 err="1">
                <a:solidFill>
                  <a:srgbClr val="000000"/>
                </a:solidFill>
                <a:latin typeface="Open Sans Bold"/>
              </a:rPr>
              <a:t>Δι</a:t>
            </a:r>
            <a:r>
              <a:rPr lang="en-US" sz="1899" dirty="0">
                <a:solidFill>
                  <a:srgbClr val="000000"/>
                </a:solidFill>
                <a:latin typeface="Open Sans Bold"/>
              </a:rPr>
              <a:t>αφάνειες Google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Μι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 εφαρμογή παρουσίασης που βασίζεται στο cloud της Google και σας επιτρέπει να δημιουργείτε, να επεξεργάζεστε και να συνεργάζεστε σε διαδικτυακές παρουσιάσεις.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9193802" y="6801485"/>
            <a:ext cx="3331025" cy="27463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 dirty="0">
                <a:solidFill>
                  <a:srgbClr val="000000"/>
                </a:solidFill>
                <a:latin typeface="Open Sans Bold"/>
              </a:rPr>
              <a:t>Canva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 dirty="0" err="1">
                <a:solidFill>
                  <a:srgbClr val="000000"/>
                </a:solidFill>
                <a:latin typeface="Open Sans"/>
              </a:rPr>
              <a:t>Προσφέρει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έν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 διαδικτυακό εργαλείο σχεδιασμού που περιλαμβάνει επίσης πρότυπα παρουσιάσεων. </a:t>
            </a:r>
            <a:r>
              <a:rPr lang="en-US" sz="1899" dirty="0" err="1">
                <a:solidFill>
                  <a:srgbClr val="000000"/>
                </a:solidFill>
                <a:latin typeface="Open Sans"/>
              </a:rPr>
              <a:t>Εκτιμάτ</a:t>
            </a:r>
            <a:r>
              <a:rPr lang="en-US" sz="1899" dirty="0">
                <a:solidFill>
                  <a:srgbClr val="000000"/>
                </a:solidFill>
                <a:latin typeface="Open Sans"/>
              </a:rPr>
              <a:t>αι για την ευκολία χρήσης και τις δυνατότητες σχεδιασμού του.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3108029" y="6801485"/>
            <a:ext cx="2983267" cy="23234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59"/>
              </a:lnSpc>
            </a:pPr>
            <a:r>
              <a:rPr lang="en-US" sz="1899">
                <a:solidFill>
                  <a:srgbClr val="000000"/>
                </a:solidFill>
                <a:latin typeface="Open Sans Bold"/>
              </a:rPr>
              <a:t>Prezi</a:t>
            </a:r>
          </a:p>
          <a:p>
            <a:pPr algn="ctr">
              <a:lnSpc>
                <a:spcPts val="2659"/>
              </a:lnSpc>
              <a:spcBef>
                <a:spcPct val="0"/>
              </a:spcBef>
            </a:pPr>
            <a:r>
              <a:rPr lang="en-US" sz="1899">
                <a:solidFill>
                  <a:srgbClr val="000000"/>
                </a:solidFill>
                <a:latin typeface="Open Sans"/>
              </a:rPr>
              <a:t>Αυτό το online λογισμικό παρουσιάσεων ξεχωρίζει για τη μη γραμμική του προσέγγιση. Σας επιτρέπει να δημιουργείτε οπτικά δυναμικές παρουσιάσεις.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521529" y="2784367"/>
            <a:ext cx="16083273" cy="49498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Προσθέστε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δι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αγράψτε και αναδιοργανώστε 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τις διαφάνειες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για να δομήσετε την παρουσίασή σας, χρησιμοποιώντας προκαθορισμένα πρότυπα.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Προσθέστε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κείμενο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στις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δι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αφάνειές σας (τροποποιώντας τη μορφοποίηση).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Εισάγετε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εικόνες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,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εικονίδι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α, γραφικά και σχήματα για να απεικονίσετε τις ιδέες σας.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Ενσωμ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ατώστε 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βίντεο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και 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αρχεία ήχου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για παρουσιάσεις πολυμέσων.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Δημιουργήστε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γρ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αφήματα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, διαγράμματα και πίνακες για την οπτικοποίηση δεδομένων και στατιστικών στοιχείων.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Προσθέστε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μετ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αβάσεις μεταξύ διαφανειών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και 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κινούμενα σχέδια σε αντικείμενα 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για να κάνετε την παρουσίασή σας πιο δυναμική.</a:t>
            </a:r>
          </a:p>
          <a:p>
            <a:pPr marL="674317" lvl="1" indent="-337159">
              <a:lnSpc>
                <a:spcPts val="4372"/>
              </a:lnSpc>
              <a:buFont typeface="Arial"/>
              <a:buChar char="•"/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Προσθέστε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 Bold"/>
              </a:rPr>
              <a:t>σημειώσεις</a:t>
            </a:r>
            <a:r>
              <a:rPr lang="en-US" sz="3123" dirty="0">
                <a:solidFill>
                  <a:srgbClr val="000000"/>
                </a:solidFill>
                <a:latin typeface="Open Sans Bold"/>
              </a:rPr>
              <a:t>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 τον παρουσιαστή που δεν είναι ορατές κατά τη διάρκεια της ζωντανής παρουσίασης.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8400" y="1340636"/>
            <a:ext cx="8652272" cy="530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Τα κύρια χαρακτηριστικά του λογισμικού παρουσίασης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4724399" y="4819964"/>
            <a:ext cx="12504753" cy="4595453"/>
          </a:xfrm>
          <a:custGeom>
            <a:avLst/>
            <a:gdLst/>
            <a:ahLst/>
            <a:cxnLst/>
            <a:rect l="l" t="t" r="r" b="b"/>
            <a:pathLst>
              <a:path w="12843102" h="4932164">
                <a:moveTo>
                  <a:pt x="0" y="0"/>
                </a:moveTo>
                <a:lnTo>
                  <a:pt x="12843102" y="0"/>
                </a:lnTo>
                <a:lnTo>
                  <a:pt x="12843102" y="4932164"/>
                </a:lnTo>
                <a:lnTo>
                  <a:pt x="0" y="493216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26637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70067"/>
            <a:ext cx="13456825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Δημιουργία και οργάνωση διαφανειών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605799" y="2338542"/>
            <a:ext cx="14376540" cy="16351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Κάνοντ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ας κλικ στην επιλογή "Νέα διαφάνεια", προσθέτετε μια νέα διαφάνεια επιλέγοντας το πρότυπο που ταιριάζει καλύτερα με το περιεχόμενο που θα συμπεριληφθεί σε αυτή. 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 να μετακινήσετε μια διαφάνεια, απλά επιλέξτε την κάνοντας αριστερό κλικ και μετακινήστε την.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05798" y="4610100"/>
            <a:ext cx="3315867" cy="44763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Γι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 να διαγράψετε μια διαφάνεια, απλά κάντε δεξί κλικ στη διαφάνεια και επιλέξτε "Διαγραφή διαφάνειας".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1752483" y="4326136"/>
            <a:ext cx="13177679" cy="2642282"/>
          </a:xfrm>
          <a:custGeom>
            <a:avLst/>
            <a:gdLst/>
            <a:ahLst/>
            <a:cxnLst/>
            <a:rect l="l" t="t" r="r" b="b"/>
            <a:pathLst>
              <a:path w="13177679" h="2642282">
                <a:moveTo>
                  <a:pt x="0" y="0"/>
                </a:moveTo>
                <a:lnTo>
                  <a:pt x="13177679" y="0"/>
                </a:lnTo>
                <a:lnTo>
                  <a:pt x="13177679" y="2642282"/>
                </a:lnTo>
                <a:lnTo>
                  <a:pt x="0" y="264228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70067"/>
            <a:ext cx="13841989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Εισαγωγή κειμένου, εικόνων και γραφικών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53622" y="2295635"/>
            <a:ext cx="14376540" cy="16351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Κάνοντας κλικ στην καρτέλα "Εισαγωγή", μπορείτε να εισαγάγετε διάφορα στοιχεία για την καλύτερη απεικόνιση της παρουσίασής σας: κείμενο, εικόνες, γραφικά, πίνακες, σχήματα, ακόμη και βίντεο ή αρχεία ήχου.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3622" y="7311318"/>
            <a:ext cx="14603327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Όπως και στο Word και στο Excel, αν προσθέσετε κείμενο, μπορείτε επίσης να αλλάξετε τη διάταξή του (χρώμα, γραμματοσειρά, μέγεθος κ.λπ.).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553622" y="3487891"/>
            <a:ext cx="10512291" cy="2256565"/>
          </a:xfrm>
          <a:custGeom>
            <a:avLst/>
            <a:gdLst/>
            <a:ahLst/>
            <a:cxnLst/>
            <a:rect l="l" t="t" r="r" b="b"/>
            <a:pathLst>
              <a:path w="10512291" h="2256565">
                <a:moveTo>
                  <a:pt x="0" y="0"/>
                </a:moveTo>
                <a:lnTo>
                  <a:pt x="10512290" y="0"/>
                </a:lnTo>
                <a:lnTo>
                  <a:pt x="10512290" y="2256565"/>
                </a:lnTo>
                <a:lnTo>
                  <a:pt x="0" y="225656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Freeform 6"/>
          <p:cNvSpPr/>
          <p:nvPr/>
        </p:nvSpPr>
        <p:spPr>
          <a:xfrm>
            <a:off x="553622" y="7670137"/>
            <a:ext cx="10512291" cy="1780563"/>
          </a:xfrm>
          <a:custGeom>
            <a:avLst/>
            <a:gdLst/>
            <a:ahLst/>
            <a:cxnLst/>
            <a:rect l="l" t="t" r="r" b="b"/>
            <a:pathLst>
              <a:path w="10512291" h="1780563">
                <a:moveTo>
                  <a:pt x="0" y="0"/>
                </a:moveTo>
                <a:lnTo>
                  <a:pt x="10512290" y="0"/>
                </a:lnTo>
                <a:lnTo>
                  <a:pt x="10512290" y="1780563"/>
                </a:lnTo>
                <a:lnTo>
                  <a:pt x="0" y="178056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7" name="TextBox 7"/>
          <p:cNvSpPr txBox="1"/>
          <p:nvPr/>
        </p:nvSpPr>
        <p:spPr>
          <a:xfrm>
            <a:off x="553622" y="1270067"/>
            <a:ext cx="12867382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Προσθέστε μια μετάβαση μεταξύ διαφανειών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3622" y="2295635"/>
            <a:ext cx="16215815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Κάνοντας κλικ στην καρτέλα "Μεταβάσεις", μπορείτε να εισαγάγετε εφέ μετάβασης μεταξύ των διαφανειών για να κάνετε την παρουσίαση πιο δυναμική.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53622" y="5873044"/>
            <a:ext cx="17734378" cy="16351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Προσθέστε ένα animation 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Κάνοντας κλικ στην καρτέλα "Κινούμενα σχέδια", μπορείτε να κινήσετε κείμενο ή ένα αντικείμενο (εικόνα, σχήμα κ.λπ.) για να ζωντανέψετε την παρουσίαση.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Freeform 5"/>
          <p:cNvSpPr/>
          <p:nvPr/>
        </p:nvSpPr>
        <p:spPr>
          <a:xfrm>
            <a:off x="781541" y="4326136"/>
            <a:ext cx="15987895" cy="4171413"/>
          </a:xfrm>
          <a:custGeom>
            <a:avLst/>
            <a:gdLst/>
            <a:ahLst/>
            <a:cxnLst/>
            <a:rect l="l" t="t" r="r" b="b"/>
            <a:pathLst>
              <a:path w="15987895" h="4171413">
                <a:moveTo>
                  <a:pt x="0" y="0"/>
                </a:moveTo>
                <a:lnTo>
                  <a:pt x="15987896" y="0"/>
                </a:lnTo>
                <a:lnTo>
                  <a:pt x="15987896" y="4171413"/>
                </a:lnTo>
                <a:lnTo>
                  <a:pt x="0" y="41714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b="-140170"/>
            </a:stretch>
          </a:blipFill>
          <a:ln w="38100" cap="sq">
            <a:solidFill>
              <a:srgbClr val="000000"/>
            </a:solidFill>
            <a:prstDash val="solid"/>
            <a:miter/>
          </a:ln>
        </p:spPr>
        <p:txBody>
          <a:bodyPr/>
          <a:lstStyle/>
          <a:p>
            <a:endParaRPr lang="en-CY"/>
          </a:p>
        </p:txBody>
      </p:sp>
      <p:sp>
        <p:nvSpPr>
          <p:cNvPr id="6" name="TextBox 6"/>
          <p:cNvSpPr txBox="1"/>
          <p:nvPr/>
        </p:nvSpPr>
        <p:spPr>
          <a:xfrm>
            <a:off x="553622" y="1270067"/>
            <a:ext cx="14788849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Χρήση μοντέλων σχεδιασμού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53622" y="2295635"/>
            <a:ext cx="14969791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"/>
              </a:rPr>
              <a:t>Κάνοντας κλικ στην καρτέλα "Σχεδιασμός", μπορείτε να προσαρμόσετε τη διάταξη του φόντου και το μέγεθος των διαφανειών, καθώς και να χρησιμοποιήσετε ένα από τα προσφερόμενα πρότυπα θεμάτων.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894593" y="-128637"/>
            <a:ext cx="4393407" cy="4159499"/>
          </a:xfrm>
          <a:custGeom>
            <a:avLst/>
            <a:gdLst/>
            <a:ahLst/>
            <a:cxnLst/>
            <a:rect l="l" t="t" r="r" b="b"/>
            <a:pathLst>
              <a:path w="4393407" h="4159499">
                <a:moveTo>
                  <a:pt x="0" y="0"/>
                </a:moveTo>
                <a:lnTo>
                  <a:pt x="4393407" y="0"/>
                </a:lnTo>
                <a:lnTo>
                  <a:pt x="4393407" y="4159498"/>
                </a:lnTo>
                <a:lnTo>
                  <a:pt x="0" y="41594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Freeform 3"/>
          <p:cNvSpPr/>
          <p:nvPr/>
        </p:nvSpPr>
        <p:spPr>
          <a:xfrm>
            <a:off x="16407335" y="-69652"/>
            <a:ext cx="1643636" cy="1643636"/>
          </a:xfrm>
          <a:custGeom>
            <a:avLst/>
            <a:gdLst/>
            <a:ahLst/>
            <a:cxnLst/>
            <a:rect l="l" t="t" r="r" b="b"/>
            <a:pathLst>
              <a:path w="1643636" h="1643636">
                <a:moveTo>
                  <a:pt x="0" y="0"/>
                </a:moveTo>
                <a:lnTo>
                  <a:pt x="1643636" y="0"/>
                </a:lnTo>
                <a:lnTo>
                  <a:pt x="1643636" y="1643637"/>
                </a:lnTo>
                <a:lnTo>
                  <a:pt x="0" y="164363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4" name="Freeform 4"/>
          <p:cNvSpPr/>
          <p:nvPr/>
        </p:nvSpPr>
        <p:spPr>
          <a:xfrm>
            <a:off x="252454" y="259424"/>
            <a:ext cx="3669212" cy="769276"/>
          </a:xfrm>
          <a:custGeom>
            <a:avLst/>
            <a:gdLst/>
            <a:ahLst/>
            <a:cxnLst/>
            <a:rect l="l" t="t" r="r" b="b"/>
            <a:pathLst>
              <a:path w="3669212" h="769276">
                <a:moveTo>
                  <a:pt x="0" y="0"/>
                </a:moveTo>
                <a:lnTo>
                  <a:pt x="3669212" y="0"/>
                </a:lnTo>
                <a:lnTo>
                  <a:pt x="3669212" y="769276"/>
                </a:lnTo>
                <a:lnTo>
                  <a:pt x="0" y="76927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5" name="TextBox 5"/>
          <p:cNvSpPr txBox="1"/>
          <p:nvPr/>
        </p:nvSpPr>
        <p:spPr>
          <a:xfrm>
            <a:off x="553622" y="1516835"/>
            <a:ext cx="12867382" cy="10827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372"/>
              </a:lnSpc>
            </a:pPr>
            <a:r>
              <a:rPr lang="en-US" sz="3123">
                <a:solidFill>
                  <a:srgbClr val="000000"/>
                </a:solidFill>
                <a:latin typeface="Open Sans Bold"/>
              </a:rPr>
              <a:t>Ανακάλυψη και εξοικείωση με το Microsoft PowerPoint</a:t>
            </a:r>
          </a:p>
          <a:p>
            <a:pPr>
              <a:lnSpc>
                <a:spcPts val="4372"/>
              </a:lnSpc>
              <a:spcBef>
                <a:spcPct val="0"/>
              </a:spcBef>
            </a:pPr>
            <a:r>
              <a:rPr lang="en-US" sz="3123">
                <a:solidFill>
                  <a:srgbClr val="000000"/>
                </a:solidFill>
                <a:latin typeface="Open Sans Italics"/>
              </a:rPr>
              <a:t>Τώρα είναι η σειρά σας!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53622" y="3085328"/>
            <a:ext cx="15853713" cy="3347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72"/>
              </a:lnSpc>
            </a:pPr>
            <a:r>
              <a:rPr lang="en-US" sz="3123" dirty="0" err="1">
                <a:solidFill>
                  <a:srgbClr val="000000"/>
                </a:solidFill>
                <a:latin typeface="Open Sans"/>
              </a:rPr>
              <a:t>Αν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απαράγετε τις λειτουργίες που ανακαλύψατε δημιουργώντας μια παρουσίαση σε ένα θέμα της επιλογής σας (που θα συμφωνηθεί με τον εκπαιδευτή σας). </a:t>
            </a:r>
          </a:p>
          <a:p>
            <a:pPr algn="just">
              <a:lnSpc>
                <a:spcPts val="4372"/>
              </a:lnSpc>
            </a:pPr>
            <a:r>
              <a:rPr lang="en-US" sz="3123" dirty="0">
                <a:solidFill>
                  <a:srgbClr val="000000"/>
                </a:solidFill>
                <a:latin typeface="Open Sans"/>
              </a:rPr>
              <a:t>Η πα</a:t>
            </a:r>
            <a:r>
              <a:rPr lang="en-US" sz="3123" dirty="0" err="1">
                <a:solidFill>
                  <a:srgbClr val="000000"/>
                </a:solidFill>
                <a:latin typeface="Open Sans"/>
              </a:rPr>
              <a:t>ρουσί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αση πρέπει να περιέχει τουλάχιστον δύο διαφάνειες, κείμενο, τουλάχιστον μία εικόνα, τουλάχιστον ένα εφέ μετάβασης και ένα εφέ κίνησης. </a:t>
            </a:r>
          </a:p>
          <a:p>
            <a:pPr algn="just">
              <a:lnSpc>
                <a:spcPts val="4372"/>
              </a:lnSpc>
            </a:pPr>
            <a:endParaRPr lang="en-US" sz="3123" dirty="0">
              <a:solidFill>
                <a:srgbClr val="000000"/>
              </a:solidFill>
              <a:latin typeface="Open Sans"/>
            </a:endParaRPr>
          </a:p>
          <a:p>
            <a:pPr algn="just">
              <a:lnSpc>
                <a:spcPts val="4372"/>
              </a:lnSpc>
              <a:spcBef>
                <a:spcPct val="0"/>
              </a:spcBef>
            </a:pPr>
            <a:r>
              <a:rPr lang="en-US" sz="3123" dirty="0">
                <a:solidFill>
                  <a:srgbClr val="000000"/>
                </a:solidFill>
                <a:latin typeface="Open Sans"/>
              </a:rPr>
              <a:t>Και </a:t>
            </a:r>
            <a:r>
              <a:rPr lang="el-GR" sz="3123" dirty="0">
                <a:solidFill>
                  <a:srgbClr val="000000"/>
                </a:solidFill>
                <a:latin typeface="Open Sans"/>
              </a:rPr>
              <a:t>πάμε</a:t>
            </a:r>
            <a:r>
              <a:rPr lang="en-US" sz="3123" dirty="0">
                <a:solidFill>
                  <a:srgbClr val="000000"/>
                </a:solidFill>
                <a:latin typeface="Open Sans"/>
              </a:rPr>
              <a:t>!</a:t>
            </a:r>
          </a:p>
        </p:txBody>
      </p:sp>
      <p:sp>
        <p:nvSpPr>
          <p:cNvPr id="7" name="Freeform 7"/>
          <p:cNvSpPr/>
          <p:nvPr/>
        </p:nvSpPr>
        <p:spPr>
          <a:xfrm>
            <a:off x="13293959" y="5425347"/>
            <a:ext cx="3592145" cy="4114800"/>
          </a:xfrm>
          <a:custGeom>
            <a:avLst/>
            <a:gdLst/>
            <a:ahLst/>
            <a:cxnLst/>
            <a:rect l="l" t="t" r="r" b="b"/>
            <a:pathLst>
              <a:path w="3592145" h="4114800">
                <a:moveTo>
                  <a:pt x="0" y="0"/>
                </a:moveTo>
                <a:lnTo>
                  <a:pt x="3592145" y="0"/>
                </a:lnTo>
                <a:lnTo>
                  <a:pt x="359214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662</Words>
  <Application>Microsoft Office PowerPoint</Application>
  <PresentationFormat>Custom</PresentationFormat>
  <Paragraphs>47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Calibri</vt:lpstr>
      <vt:lpstr>Arial</vt:lpstr>
      <vt:lpstr>Glacial Indifference</vt:lpstr>
      <vt:lpstr>Open Sans Bold</vt:lpstr>
      <vt:lpstr>Open Sans Italics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 of Presentation software</dc:title>
  <cp:keywords>, docId:E88D42887770E785CC9D24B438676244</cp:keywords>
  <cp:lastModifiedBy>Georgina Karaoli</cp:lastModifiedBy>
  <cp:revision>2</cp:revision>
  <dcterms:created xsi:type="dcterms:W3CDTF">2006-08-16T00:00:00Z</dcterms:created>
  <dcterms:modified xsi:type="dcterms:W3CDTF">2023-12-04T15:05:49Z</dcterms:modified>
  <dc:identifier>DAF2B1Y3BhU</dc:identifier>
</cp:coreProperties>
</file>