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16"/>
    <p:sldId id="257" r:id="rId17"/>
    <p:sldId id="258" r:id="rId18"/>
    <p:sldId id="259" r:id="rId19"/>
    <p:sldId id="260" r:id="rId20"/>
    <p:sldId id="261" r:id="rId21"/>
  </p:sldIdLst>
  <p:sldSz cx="18288000" cy="10287000"/>
  <p:notesSz cx="6858000" cy="9144000"/>
  <p:embeddedFontLst>
    <p:embeddedFont>
      <p:font typeface="Arimo" charset="1" panose="020B0604020202020204"/>
      <p:regular r:id="rId6"/>
    </p:embeddedFont>
    <p:embeddedFont>
      <p:font typeface="Arimo Bold" charset="1" panose="020B0704020202020204"/>
      <p:regular r:id="rId7"/>
    </p:embeddedFont>
    <p:embeddedFont>
      <p:font typeface="Arimo Italics" charset="1" panose="020B0604020202090204"/>
      <p:regular r:id="rId8"/>
    </p:embeddedFont>
    <p:embeddedFont>
      <p:font typeface="Arimo Bold Italics" charset="1" panose="020B0704020202090204"/>
      <p:regular r:id="rId9"/>
    </p:embeddedFont>
    <p:embeddedFont>
      <p:font typeface="Telegraf" charset="1" panose="00000500000000000000"/>
      <p:regular r:id="rId10"/>
    </p:embeddedFont>
    <p:embeddedFont>
      <p:font typeface="Telegraf Bold" charset="1" panose="00000800000000000000"/>
      <p:regular r:id="rId11"/>
    </p:embeddedFont>
    <p:embeddedFont>
      <p:font typeface="Telegraf Extra-Light" charset="1" panose="00000300000000000000"/>
      <p:regular r:id="rId12"/>
    </p:embeddedFont>
    <p:embeddedFont>
      <p:font typeface="Telegraf Medium" charset="1" panose="00000600000000000000"/>
      <p:regular r:id="rId13"/>
    </p:embeddedFont>
    <p:embeddedFont>
      <p:font typeface="Telegraf Ultra-Bold" charset="1" panose="00000900000000000000"/>
      <p:regular r:id="rId14"/>
    </p:embeddedFont>
    <p:embeddedFont>
      <p:font typeface="Telegraf Heavy" charset="1" panose="00000A0000000000000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slides/slide1.xml" Type="http://schemas.openxmlformats.org/officeDocument/2006/relationships/slide"/><Relationship Id="rId17" Target="slides/slide2.xml" Type="http://schemas.openxmlformats.org/officeDocument/2006/relationships/slide"/><Relationship Id="rId18" Target="slides/slide3.xml" Type="http://schemas.openxmlformats.org/officeDocument/2006/relationships/slide"/><Relationship Id="rId19" Target="slides/slide4.xml" Type="http://schemas.openxmlformats.org/officeDocument/2006/relationships/slide"/><Relationship Id="rId2" Target="presProps.xml" Type="http://schemas.openxmlformats.org/officeDocument/2006/relationships/presProps"/><Relationship Id="rId20" Target="slides/slide5.xml" Type="http://schemas.openxmlformats.org/officeDocument/2006/relationships/slide"/><Relationship Id="rId21" Target="slides/slide6.xml" Type="http://schemas.openxmlformats.org/officeDocument/2006/relationships/slide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png" Type="http://schemas.openxmlformats.org/officeDocument/2006/relationships/image"/></Relationships>
</file>

<file path=ppt/slides/_rels/slide2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3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4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5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_rels/slide6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Relationship Id="rId3" Target="../media/image5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142156" y="-1858344"/>
            <a:ext cx="14003688" cy="14003688"/>
            <a:chOff x="0" y="0"/>
            <a:chExt cx="6350000" cy="63500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Freeform 4" id="4"/>
          <p:cNvSpPr/>
          <p:nvPr/>
        </p:nvSpPr>
        <p:spPr>
          <a:xfrm flipH="false" flipV="false" rot="0">
            <a:off x="9994992" y="8599451"/>
            <a:ext cx="658849" cy="658849"/>
          </a:xfrm>
          <a:custGeom>
            <a:avLst/>
            <a:gdLst/>
            <a:ahLst/>
            <a:cxnLst/>
            <a:rect r="r" b="b" t="t" l="l"/>
            <a:pathLst>
              <a:path h="658849" w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grpSp>
        <p:nvGrpSpPr>
          <p:cNvPr name="Group 5" id="5"/>
          <p:cNvGrpSpPr/>
          <p:nvPr/>
        </p:nvGrpSpPr>
        <p:grpSpPr>
          <a:xfrm rot="0">
            <a:off x="2935147" y="3948396"/>
            <a:ext cx="12417706" cy="3032035"/>
            <a:chOff x="0" y="0"/>
            <a:chExt cx="16556941" cy="4042714"/>
          </a:xfrm>
        </p:grpSpPr>
        <p:sp>
          <p:nvSpPr>
            <p:cNvPr name="TextBox 6" id="6"/>
            <p:cNvSpPr txBox="true"/>
            <p:nvPr/>
          </p:nvSpPr>
          <p:spPr>
            <a:xfrm rot="0">
              <a:off x="0" y="-66675"/>
              <a:ext cx="16556941" cy="2967514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16415"/>
                </a:lnSpc>
                <a:spcBef>
                  <a:spcPct val="0"/>
                </a:spcBef>
              </a:pPr>
              <a:r>
                <a:rPr lang="en-US" sz="14399">
                  <a:solidFill>
                    <a:srgbClr val="000000"/>
                  </a:solidFill>
                  <a:latin typeface="Telegraf Bold"/>
                </a:rPr>
                <a:t>QUIZ TIME</a:t>
              </a:r>
            </a:p>
          </p:txBody>
        </p:sp>
        <p:sp>
          <p:nvSpPr>
            <p:cNvPr name="TextBox 7" id="7"/>
            <p:cNvSpPr txBox="true"/>
            <p:nvPr/>
          </p:nvSpPr>
          <p:spPr>
            <a:xfrm rot="0">
              <a:off x="3006657" y="3396245"/>
              <a:ext cx="10543627" cy="64646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 algn="ctr">
                <a:lnSpc>
                  <a:spcPts val="3646"/>
                </a:lnSpc>
                <a:spcBef>
                  <a:spcPct val="0"/>
                </a:spcBef>
              </a:pPr>
              <a:r>
                <a:rPr lang="en-US" sz="3199" spc="95">
                  <a:solidFill>
                    <a:srgbClr val="FFFFFF"/>
                  </a:solidFill>
                  <a:latin typeface="Telegraf Medium"/>
                </a:rPr>
                <a:t>Vraie ou Fake News? </a:t>
              </a:r>
            </a:p>
          </p:txBody>
        </p:sp>
      </p:grpSp>
      <p:sp>
        <p:nvSpPr>
          <p:cNvPr name="TextBox 8" id="8"/>
          <p:cNvSpPr txBox="true"/>
          <p:nvPr/>
        </p:nvSpPr>
        <p:spPr>
          <a:xfrm rot="0">
            <a:off x="7125786" y="8669034"/>
            <a:ext cx="2692672" cy="50063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0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Start</a:t>
            </a:r>
          </a:p>
        </p:txBody>
      </p:sp>
      <p:sp>
        <p:nvSpPr>
          <p:cNvPr name="Freeform 9" id="9"/>
          <p:cNvSpPr/>
          <p:nvPr/>
        </p:nvSpPr>
        <p:spPr>
          <a:xfrm flipH="false" flipV="false" rot="0">
            <a:off x="6962806" y="98900"/>
            <a:ext cx="3849496" cy="3849496"/>
          </a:xfrm>
          <a:custGeom>
            <a:avLst/>
            <a:gdLst/>
            <a:ahLst/>
            <a:cxnLst/>
            <a:rect r="r" b="b" t="t" l="l"/>
            <a:pathLst>
              <a:path h="3849496" w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5670225"/>
            <a:ext cx="5387810" cy="2246715"/>
            <a:chOff x="0" y="0"/>
            <a:chExt cx="7183746" cy="2995620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207012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is a web browser?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1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402947" y="3031786"/>
            <a:ext cx="556051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AN INTERACTIVE WEB PAGE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40294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SOFTWARE FOR SURFING THE INTERNET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1165790" y="5842746"/>
            <a:ext cx="3649712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 MOBILE APPLICATION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5670225"/>
            <a:ext cx="5387810" cy="2246715"/>
            <a:chOff x="0" y="0"/>
            <a:chExt cx="7183746" cy="2995620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2070128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is the role of a web page?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2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545164" y="3031786"/>
            <a:ext cx="5544712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MANAGE FILES ON YOUR COMPUTER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23299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POST CONTENT ONLINE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158017" y="5849237"/>
            <a:ext cx="6319005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STORE PHOTOS ON YOUR PHONE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151443"/>
            <a:ext cx="5387810" cy="3765498"/>
            <a:chOff x="0" y="0"/>
            <a:chExt cx="7183746" cy="5020664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4095172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What is the main function of a mobile application?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3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410848" y="3038277"/>
            <a:ext cx="5544712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DISPLAY ADS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266137"/>
            <a:ext cx="6050373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MAKE IT EASIER TO SURF THE INTERNET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158017" y="5692074"/>
            <a:ext cx="6319005" cy="6496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PERFORM SPECIFIC TASKS ON A SMARTPHONE OR TABLET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8B23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3" id="3"/>
          <p:cNvSpPr/>
          <p:nvPr/>
        </p:nvSpPr>
        <p:spPr>
          <a:xfrm rot="0"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</p:sp>
      <p:grpSp>
        <p:nvGrpSpPr>
          <p:cNvPr name="Group 4" id="4"/>
          <p:cNvGrpSpPr/>
          <p:nvPr/>
        </p:nvGrpSpPr>
        <p:grpSpPr>
          <a:xfrm rot="0"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name="Group 5" id="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6" id="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7" id="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8" id="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9" id="9"/>
          <p:cNvGrpSpPr/>
          <p:nvPr/>
        </p:nvGrpSpPr>
        <p:grpSpPr>
          <a:xfrm rot="0"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name="Group 10" id="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1" id="1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2" id="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3" id="1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4" id="14"/>
          <p:cNvGrpSpPr/>
          <p:nvPr/>
        </p:nvGrpSpPr>
        <p:grpSpPr>
          <a:xfrm rot="0"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name="Group 15" id="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16" id="16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17" id="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18" id="18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grpSp>
        <p:nvGrpSpPr>
          <p:cNvPr name="Group 19" id="19"/>
          <p:cNvGrpSpPr/>
          <p:nvPr/>
        </p:nvGrpSpPr>
        <p:grpSpPr>
          <a:xfrm rot="0">
            <a:off x="9411021" y="2859266"/>
            <a:ext cx="746996" cy="746996"/>
            <a:chOff x="0" y="0"/>
            <a:chExt cx="6350000" cy="6350000"/>
          </a:xfrm>
        </p:grpSpPr>
        <p:sp>
          <p:nvSpPr>
            <p:cNvPr name="Freeform 20" id="20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1" id="21"/>
          <p:cNvGrpSpPr/>
          <p:nvPr/>
        </p:nvGrpSpPr>
        <p:grpSpPr>
          <a:xfrm rot="0">
            <a:off x="9411021" y="4250779"/>
            <a:ext cx="746996" cy="746996"/>
            <a:chOff x="0" y="0"/>
            <a:chExt cx="6350000" cy="6350000"/>
          </a:xfrm>
        </p:grpSpPr>
        <p:sp>
          <p:nvSpPr>
            <p:cNvPr name="Freeform 22" id="22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3" id="23"/>
          <p:cNvGrpSpPr/>
          <p:nvPr/>
        </p:nvGrpSpPr>
        <p:grpSpPr>
          <a:xfrm rot="0">
            <a:off x="9411021" y="5670225"/>
            <a:ext cx="746996" cy="746996"/>
            <a:chOff x="0" y="0"/>
            <a:chExt cx="6350000" cy="63500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</p:sp>
      </p:grpSp>
      <p:grpSp>
        <p:nvGrpSpPr>
          <p:cNvPr name="Group 25" id="25"/>
          <p:cNvGrpSpPr/>
          <p:nvPr/>
        </p:nvGrpSpPr>
        <p:grpSpPr>
          <a:xfrm rot="0">
            <a:off x="1453074" y="4910834"/>
            <a:ext cx="5387810" cy="3006106"/>
            <a:chOff x="0" y="0"/>
            <a:chExt cx="7183746" cy="4008142"/>
          </a:xfrm>
        </p:grpSpPr>
        <p:sp>
          <p:nvSpPr>
            <p:cNvPr name="TextBox 26" id="26"/>
            <p:cNvSpPr txBox="true"/>
            <p:nvPr/>
          </p:nvSpPr>
          <p:spPr>
            <a:xfrm rot="0">
              <a:off x="0" y="925492"/>
              <a:ext cx="7183746" cy="3082650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Which example corresponds to an application?</a:t>
              </a:r>
            </a:p>
          </p:txBody>
        </p:sp>
        <p:sp>
          <p:nvSpPr>
            <p:cNvPr name="TextBox 27" id="27"/>
            <p:cNvSpPr txBox="true"/>
            <p:nvPr/>
          </p:nvSpPr>
          <p:spPr>
            <a:xfrm rot="0">
              <a:off x="0" y="-66675"/>
              <a:ext cx="7183746" cy="419061"/>
            </a:xfrm>
            <a:prstGeom prst="rect">
              <a:avLst/>
            </a:prstGeom>
          </p:spPr>
          <p:txBody>
            <a:bodyPr anchor="t" rtlCol="false" tIns="0" lIns="0" bIns="0" rIns="0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QUESTION 4</a:t>
              </a:r>
            </a:p>
          </p:txBody>
        </p:sp>
      </p:grpSp>
      <p:sp>
        <p:nvSpPr>
          <p:cNvPr name="TextBox 28" id="28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sp>
        <p:nvSpPr>
          <p:cNvPr name="TextBox 29" id="29"/>
          <p:cNvSpPr txBox="true"/>
          <p:nvPr/>
        </p:nvSpPr>
        <p:spPr>
          <a:xfrm rot="0">
            <a:off x="9489554" y="298334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9489554" y="4374861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name="TextBox 31" id="31"/>
          <p:cNvSpPr txBox="true"/>
          <p:nvPr/>
        </p:nvSpPr>
        <p:spPr>
          <a:xfrm rot="0">
            <a:off x="9489554" y="579430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10410848" y="3038277"/>
            <a:ext cx="5544712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WORD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10158017" y="4437266"/>
            <a:ext cx="6050373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GOOGLE CHROME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10023701" y="5849237"/>
            <a:ext cx="6319005" cy="33528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FACEBOOK.COM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C9EE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7026671" y="9025671"/>
            <a:ext cx="465258" cy="465258"/>
          </a:xfrm>
          <a:custGeom>
            <a:avLst/>
            <a:gdLst/>
            <a:ahLst/>
            <a:cxnLst/>
            <a:rect r="r" b="b" t="t" l="l"/>
            <a:pathLst>
              <a:path h="465258" w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1161645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ANSWERS</a:t>
            </a:r>
          </a:p>
        </p:txBody>
      </p:sp>
      <p:sp>
        <p:nvSpPr>
          <p:cNvPr name="TextBox 4" id="4"/>
          <p:cNvSpPr txBox="true"/>
          <p:nvPr/>
        </p:nvSpPr>
        <p:spPr>
          <a:xfrm rot="0">
            <a:off x="13042888" y="798920"/>
            <a:ext cx="4216412" cy="26746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 marL="0" indent="0" lvl="1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QUIZ TIME</a:t>
            </a:r>
          </a:p>
        </p:txBody>
      </p:sp>
      <p:grpSp>
        <p:nvGrpSpPr>
          <p:cNvPr name="Group 5" id="5"/>
          <p:cNvGrpSpPr/>
          <p:nvPr/>
        </p:nvGrpSpPr>
        <p:grpSpPr>
          <a:xfrm rot="-5400000">
            <a:off x="12909551" y="3401674"/>
            <a:ext cx="964078" cy="3306040"/>
            <a:chOff x="0" y="0"/>
            <a:chExt cx="2354580" cy="8074386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2353310" cy="8074386"/>
            </a:xfrm>
            <a:custGeom>
              <a:avLst/>
              <a:gdLst/>
              <a:ahLst/>
              <a:cxnLst/>
              <a:rect r="r" b="b" t="t" l="l"/>
              <a:pathLst>
                <a:path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7" id="7"/>
          <p:cNvGrpSpPr/>
          <p:nvPr/>
        </p:nvGrpSpPr>
        <p:grpSpPr>
          <a:xfrm rot="5400000">
            <a:off x="7251877" y="-1657013"/>
            <a:ext cx="964078" cy="13410432"/>
            <a:chOff x="0" y="0"/>
            <a:chExt cx="2354580" cy="32752482"/>
          </a:xfrm>
        </p:grpSpPr>
        <p:sp>
          <p:nvSpPr>
            <p:cNvPr name="Freeform 8" id="8"/>
            <p:cNvSpPr/>
            <p:nvPr/>
          </p:nvSpPr>
          <p:spPr>
            <a:xfrm flipH="false" flipV="false" rot="0">
              <a:off x="0" y="0"/>
              <a:ext cx="2353310" cy="32752481"/>
            </a:xfrm>
            <a:custGeom>
              <a:avLst/>
              <a:gdLst/>
              <a:ahLst/>
              <a:cxnLst/>
              <a:rect r="r" b="b" t="t" l="l"/>
              <a:pathLst>
                <a:path h="32752481" w="2353310">
                  <a:moveTo>
                    <a:pt x="784860" y="32685174"/>
                  </a:moveTo>
                  <a:cubicBezTo>
                    <a:pt x="905510" y="32725813"/>
                    <a:pt x="1042670" y="32752481"/>
                    <a:pt x="1177290" y="32752481"/>
                  </a:cubicBezTo>
                  <a:cubicBezTo>
                    <a:pt x="1311910" y="32752481"/>
                    <a:pt x="1441450" y="32729624"/>
                    <a:pt x="1560830" y="32688981"/>
                  </a:cubicBezTo>
                  <a:cubicBezTo>
                    <a:pt x="1563370" y="32687713"/>
                    <a:pt x="1565910" y="32687713"/>
                    <a:pt x="1568450" y="32686442"/>
                  </a:cubicBezTo>
                  <a:cubicBezTo>
                    <a:pt x="2016760" y="32523881"/>
                    <a:pt x="2346960" y="32094624"/>
                    <a:pt x="2353310" y="31501026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31476767"/>
                  </a:lnTo>
                  <a:cubicBezTo>
                    <a:pt x="6350" y="32097163"/>
                    <a:pt x="331470" y="32526424"/>
                    <a:pt x="784860" y="32685174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9" id="9"/>
          <p:cNvGrpSpPr/>
          <p:nvPr/>
        </p:nvGrpSpPr>
        <p:grpSpPr>
          <a:xfrm rot="-5400000">
            <a:off x="8585154" y="580064"/>
            <a:ext cx="964078" cy="3306040"/>
            <a:chOff x="0" y="0"/>
            <a:chExt cx="2354580" cy="8074386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2353310" cy="8074386"/>
            </a:xfrm>
            <a:custGeom>
              <a:avLst/>
              <a:gdLst/>
              <a:ahLst/>
              <a:cxnLst/>
              <a:rect r="r" b="b" t="t" l="l"/>
              <a:pathLst>
                <a:path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1" id="11"/>
          <p:cNvGrpSpPr/>
          <p:nvPr/>
        </p:nvGrpSpPr>
        <p:grpSpPr>
          <a:xfrm rot="5400000">
            <a:off x="4769354" y="-1985449"/>
            <a:ext cx="964078" cy="8445385"/>
            <a:chOff x="0" y="0"/>
            <a:chExt cx="2354580" cy="20626279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2353310" cy="20626279"/>
            </a:xfrm>
            <a:custGeom>
              <a:avLst/>
              <a:gdLst/>
              <a:ahLst/>
              <a:cxnLst/>
              <a:rect r="r" b="b" t="t" l="l"/>
              <a:pathLst>
                <a:path h="20626279" w="2353310">
                  <a:moveTo>
                    <a:pt x="784860" y="20558970"/>
                  </a:moveTo>
                  <a:cubicBezTo>
                    <a:pt x="905510" y="20599609"/>
                    <a:pt x="1042670" y="20626279"/>
                    <a:pt x="1177290" y="20626279"/>
                  </a:cubicBezTo>
                  <a:cubicBezTo>
                    <a:pt x="1311910" y="20626279"/>
                    <a:pt x="1441450" y="20603420"/>
                    <a:pt x="1560830" y="20562779"/>
                  </a:cubicBezTo>
                  <a:cubicBezTo>
                    <a:pt x="1563370" y="20561509"/>
                    <a:pt x="1565910" y="20561509"/>
                    <a:pt x="1568450" y="20560240"/>
                  </a:cubicBezTo>
                  <a:cubicBezTo>
                    <a:pt x="2016760" y="20397679"/>
                    <a:pt x="2346960" y="19968420"/>
                    <a:pt x="2353310" y="19412133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9397202"/>
                  </a:lnTo>
                  <a:cubicBezTo>
                    <a:pt x="6350" y="19970959"/>
                    <a:pt x="331470" y="20400220"/>
                    <a:pt x="784860" y="2055897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3" id="13"/>
          <p:cNvGrpSpPr/>
          <p:nvPr/>
        </p:nvGrpSpPr>
        <p:grpSpPr>
          <a:xfrm rot="-5400000">
            <a:off x="6549038" y="1975736"/>
            <a:ext cx="964078" cy="3306040"/>
            <a:chOff x="0" y="0"/>
            <a:chExt cx="2354580" cy="8074386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2353310" cy="8074386"/>
            </a:xfrm>
            <a:custGeom>
              <a:avLst/>
              <a:gdLst/>
              <a:ahLst/>
              <a:cxnLst/>
              <a:rect r="r" b="b" t="t" l="l"/>
              <a:pathLst>
                <a:path h="8074386" w="2353310">
                  <a:moveTo>
                    <a:pt x="784860" y="8007076"/>
                  </a:moveTo>
                  <a:cubicBezTo>
                    <a:pt x="905510" y="8047717"/>
                    <a:pt x="1042670" y="8074386"/>
                    <a:pt x="1177290" y="8074386"/>
                  </a:cubicBezTo>
                  <a:cubicBezTo>
                    <a:pt x="1311910" y="8074386"/>
                    <a:pt x="1441450" y="8051526"/>
                    <a:pt x="1560830" y="8010886"/>
                  </a:cubicBezTo>
                  <a:cubicBezTo>
                    <a:pt x="1563370" y="8009617"/>
                    <a:pt x="1565910" y="8009617"/>
                    <a:pt x="1568450" y="8008346"/>
                  </a:cubicBezTo>
                  <a:cubicBezTo>
                    <a:pt x="2016760" y="7845786"/>
                    <a:pt x="2346960" y="7416526"/>
                    <a:pt x="2353310" y="689886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6893585"/>
                  </a:lnTo>
                  <a:cubicBezTo>
                    <a:pt x="6350" y="7419067"/>
                    <a:pt x="331470" y="7848326"/>
                    <a:pt x="784860" y="800707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name="Group 15" id="15"/>
          <p:cNvGrpSpPr/>
          <p:nvPr/>
        </p:nvGrpSpPr>
        <p:grpSpPr>
          <a:xfrm rot="5400000">
            <a:off x="3016964" y="1158453"/>
            <a:ext cx="964078" cy="4940606"/>
            <a:chOff x="0" y="0"/>
            <a:chExt cx="2354580" cy="12066509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2353310" cy="12066509"/>
            </a:xfrm>
            <a:custGeom>
              <a:avLst/>
              <a:gdLst/>
              <a:ahLst/>
              <a:cxnLst/>
              <a:rect r="r" b="b" t="t" l="l"/>
              <a:pathLst>
                <a:path h="12066509" w="2353310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name="TextBox 17" id="17"/>
          <p:cNvSpPr txBox="true"/>
          <p:nvPr/>
        </p:nvSpPr>
        <p:spPr>
          <a:xfrm rot="0">
            <a:off x="2048221" y="1910001"/>
            <a:ext cx="1073190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Software for surfing the Internet.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2223547" y="3305673"/>
            <a:ext cx="7618926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Post content online.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2223547" y="4731611"/>
            <a:ext cx="15035753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Perform specific tasks on a smartphone or tablet.</a:t>
            </a:r>
          </a:p>
        </p:txBody>
      </p:sp>
      <p:grpSp>
        <p:nvGrpSpPr>
          <p:cNvPr name="Group 20" id="20"/>
          <p:cNvGrpSpPr/>
          <p:nvPr/>
        </p:nvGrpSpPr>
        <p:grpSpPr>
          <a:xfrm rot="0">
            <a:off x="1161645" y="1863745"/>
            <a:ext cx="746996" cy="746996"/>
            <a:chOff x="0" y="0"/>
            <a:chExt cx="6350000" cy="63500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grpSp>
        <p:nvGrpSpPr>
          <p:cNvPr name="Group 22" id="22"/>
          <p:cNvGrpSpPr/>
          <p:nvPr/>
        </p:nvGrpSpPr>
        <p:grpSpPr>
          <a:xfrm rot="0">
            <a:off x="1161645" y="3255258"/>
            <a:ext cx="746996" cy="746996"/>
            <a:chOff x="0" y="0"/>
            <a:chExt cx="6350000" cy="6350000"/>
          </a:xfrm>
        </p:grpSpPr>
        <p:sp>
          <p:nvSpPr>
            <p:cNvPr name="Freeform 23" id="23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grpSp>
        <p:nvGrpSpPr>
          <p:cNvPr name="Group 24" id="24"/>
          <p:cNvGrpSpPr/>
          <p:nvPr/>
        </p:nvGrpSpPr>
        <p:grpSpPr>
          <a:xfrm rot="0">
            <a:off x="1161645" y="4674705"/>
            <a:ext cx="746996" cy="746996"/>
            <a:chOff x="0" y="0"/>
            <a:chExt cx="6350000" cy="6350000"/>
          </a:xfrm>
        </p:grpSpPr>
        <p:sp>
          <p:nvSpPr>
            <p:cNvPr name="Freeform 25" id="25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26" id="26"/>
          <p:cNvSpPr txBox="true"/>
          <p:nvPr/>
        </p:nvSpPr>
        <p:spPr>
          <a:xfrm rot="0">
            <a:off x="1240177" y="1987828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1240177" y="3379340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1240177" y="4798787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grpSp>
        <p:nvGrpSpPr>
          <p:cNvPr name="Group 29" id="29"/>
          <p:cNvGrpSpPr/>
          <p:nvPr/>
        </p:nvGrpSpPr>
        <p:grpSpPr>
          <a:xfrm rot="0">
            <a:off x="1028700" y="5987442"/>
            <a:ext cx="7425139" cy="964078"/>
            <a:chOff x="0" y="0"/>
            <a:chExt cx="9900186" cy="1285437"/>
          </a:xfrm>
        </p:grpSpPr>
        <p:grpSp>
          <p:nvGrpSpPr>
            <p:cNvPr name="Group 30" id="3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name="Freeform 31" id="31"/>
              <p:cNvSpPr/>
              <p:nvPr/>
            </p:nvSpPr>
            <p:spPr>
              <a:xfrm flipH="false" flipV="false" rot="0">
                <a:off x="0" y="0"/>
                <a:ext cx="2353310" cy="8074386"/>
              </a:xfrm>
              <a:custGeom>
                <a:avLst/>
                <a:gdLst/>
                <a:ahLst/>
                <a:cxnLst/>
                <a:rect r="r" b="b" t="t" l="l"/>
                <a:pathLst>
                  <a:path h="8074386" w="2353310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  <p:grpSp>
          <p:nvGrpSpPr>
            <p:cNvPr name="Group 32" id="3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name="Freeform 33" id="33"/>
              <p:cNvSpPr/>
              <p:nvPr/>
            </p:nvSpPr>
            <p:spPr>
              <a:xfrm flipH="false" flipV="false" rot="0">
                <a:off x="0" y="0"/>
                <a:ext cx="2353310" cy="12066509"/>
              </a:xfrm>
              <a:custGeom>
                <a:avLst/>
                <a:gdLst/>
                <a:ahLst/>
                <a:cxnLst/>
                <a:rect r="r" b="b" t="t" l="l"/>
                <a:pathLst>
                  <a:path h="12066509" w="2353310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</p:sp>
        </p:grpSp>
      </p:grpSp>
      <p:sp>
        <p:nvSpPr>
          <p:cNvPr name="TextBox 34" id="34"/>
          <p:cNvSpPr txBox="true"/>
          <p:nvPr/>
        </p:nvSpPr>
        <p:spPr>
          <a:xfrm rot="0">
            <a:off x="2223547" y="6152888"/>
            <a:ext cx="5817508" cy="5794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0" indent="0" lvl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Microsoft Word.</a:t>
            </a:r>
          </a:p>
        </p:txBody>
      </p:sp>
      <p:grpSp>
        <p:nvGrpSpPr>
          <p:cNvPr name="Group 35" id="35"/>
          <p:cNvGrpSpPr/>
          <p:nvPr/>
        </p:nvGrpSpPr>
        <p:grpSpPr>
          <a:xfrm rot="0">
            <a:off x="1161645" y="6095982"/>
            <a:ext cx="746996" cy="746996"/>
            <a:chOff x="0" y="0"/>
            <a:chExt cx="6350000" cy="6350000"/>
          </a:xfrm>
        </p:grpSpPr>
        <p:sp>
          <p:nvSpPr>
            <p:cNvPr name="Freeform 36" id="36"/>
            <p:cNvSpPr/>
            <p:nvPr/>
          </p:nvSpPr>
          <p:spPr>
            <a:xfrm flipH="false" flipV="false" rot="0">
              <a:off x="0" y="0"/>
              <a:ext cx="6350000" cy="6350000"/>
            </a:xfrm>
            <a:custGeom>
              <a:avLst/>
              <a:gdLst/>
              <a:ahLst/>
              <a:cxnLst/>
              <a:rect r="r" b="b" t="t" l="l"/>
              <a:pathLst>
                <a:path h="6350000" w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</p:sp>
      </p:grpSp>
      <p:sp>
        <p:nvSpPr>
          <p:cNvPr name="TextBox 37" id="37"/>
          <p:cNvSpPr txBox="true"/>
          <p:nvPr/>
        </p:nvSpPr>
        <p:spPr>
          <a:xfrm rot="0">
            <a:off x="1240177" y="6220065"/>
            <a:ext cx="589931" cy="43561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DAF2BKt7nQY</dc:identifier>
  <dcterms:modified xsi:type="dcterms:W3CDTF">2011-08-01T06:04:30Z</dcterms:modified>
  <cp:revision>1</cp:revision>
  <dc:title>Greek Quiz Browser - Internet page - Software - Application</dc:title>
</cp:coreProperties>
</file>