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Telegraf" panose="020B0604020202020204" charset="0"/>
      <p:regular r:id="rId12"/>
    </p:embeddedFont>
    <p:embeddedFont>
      <p:font typeface="Telegraf Bold" panose="020B0604020202020204" charset="0"/>
      <p:regular r:id="rId13"/>
    </p:embeddedFont>
    <p:embeddedFont>
      <p:font typeface="Telegraf Ultra-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156" y="-1858344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2935147" y="3403776"/>
            <a:ext cx="12417706" cy="4053331"/>
            <a:chOff x="0" y="-47625"/>
            <a:chExt cx="16556941" cy="5404440"/>
          </a:xfrm>
        </p:grpSpPr>
        <p:sp>
          <p:nvSpPr>
            <p:cNvPr id="6" name="Freeform 6"/>
            <p:cNvSpPr/>
            <p:nvPr/>
          </p:nvSpPr>
          <p:spPr>
            <a:xfrm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445042" cy="682173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-47625"/>
              <a:ext cx="16556941" cy="19389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 dirty="0">
                  <a:solidFill>
                    <a:srgbClr val="000000"/>
                  </a:solidFill>
                  <a:latin typeface="Telegraf Bold"/>
                </a:rPr>
                <a:t>ΑΞΙΟΛΟΓΗΣΗ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006657" y="4386974"/>
              <a:ext cx="10693685" cy="55391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Ενότητ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α 1 – 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Βασικές Ψηφιακές Δεξιότητες</a:t>
              </a:r>
              <a:endParaRPr lang="en-US" sz="2799" spc="83" dirty="0">
                <a:solidFill>
                  <a:srgbClr val="FFFFFF"/>
                </a:solidFill>
                <a:latin typeface="Telegraf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648656" y="8672431"/>
            <a:ext cx="2692672" cy="493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3342045"/>
            <a:ext cx="5387810" cy="6122520"/>
            <a:chOff x="0" y="-66675"/>
            <a:chExt cx="7183746" cy="8163359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71711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Ποι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α είναι η κύρια διαφορά μεταξύ ενός </a:t>
              </a:r>
              <a:r>
                <a:rPr lang="el-GR" sz="4800" dirty="0" err="1">
                  <a:solidFill>
                    <a:srgbClr val="000000"/>
                  </a:solidFill>
                  <a:latin typeface="Telegraf Bold"/>
                </a:rPr>
                <a:t>Φυλλομετητή</a:t>
              </a:r>
              <a:r>
                <a:rPr lang="el-GR" sz="4800" dirty="0">
                  <a:solidFill>
                    <a:srgbClr val="000000"/>
                  </a:solidFill>
                  <a:latin typeface="Telegraf Bold"/>
                </a:rPr>
                <a:t> 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π</a:t>
              </a: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εριήγησης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 στο διαδίκτυο και μιας εφαρμογής;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1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990229" y="2775502"/>
            <a:ext cx="6545198" cy="950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ΈΝΑΣ ΦΥΛΛΟΜΕΤΡΗΤΗΣ ΠΕΡΙΗΓΗΣΗΣ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ΣΤΟ ΔΙΑΔ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ΚΤΥΟ 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ΝΑΙ ΛΟΓΙΣΜΙΚ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, ΕΝ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ΜΙΑ ΕΦΑΡΜΟΓ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ΝΑΙ ΜΙΑ ΙΣΤΟΣΕΛΊΔΑ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183199"/>
            <a:ext cx="6377410" cy="950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ΈΝΑ ΠΡ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ΓΡΑΜΜΑ ΠΕΡΙ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ΓΗΣΗΣ ΙΣΤΟΎ ΕΊΝΑΙ ΜΙΑ ΙΣΤΟΣΕΛ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ΔΑ, ΕΝ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ΜΙΑ ΕΦΑΡΜΟΓ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ΝΑΙ ΈΝ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ΛΟΓΙΣΜΙΚ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328288" y="5695710"/>
            <a:ext cx="5959727" cy="15837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ΔΕΝ ΥΠ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ΡΧΕΙ ΔΙΑΦΟΡ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ΜΕΤΑΞ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ΤΩΝ ΔΎΟ</a:t>
            </a:r>
          </a:p>
          <a:p>
            <a:pPr algn="ctr">
              <a:lnSpc>
                <a:spcPts val="2520"/>
              </a:lnSpc>
            </a:pP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  <a:p>
            <a:pPr algn="ctr">
              <a:lnSpc>
                <a:spcPts val="2520"/>
              </a:lnSpc>
            </a:pP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  <a:p>
            <a:pPr algn="ctr">
              <a:lnSpc>
                <a:spcPts val="2520"/>
              </a:lnSpc>
            </a:pP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  <a:p>
            <a:pPr algn="ctr">
              <a:lnSpc>
                <a:spcPts val="2520"/>
              </a:lnSpc>
              <a:spcBef>
                <a:spcPct val="0"/>
              </a:spcBef>
            </a:pP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7206060"/>
            <a:ext cx="5907485" cy="1258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ΔΕΝ ΞΕΡΩ</a:t>
            </a:r>
          </a:p>
          <a:p>
            <a:pPr algn="ctr">
              <a:lnSpc>
                <a:spcPts val="2497"/>
              </a:lnSpc>
            </a:pPr>
            <a:endParaRPr lang="en-US" sz="1784" spc="267" dirty="0">
              <a:solidFill>
                <a:srgbClr val="000000"/>
              </a:solidFill>
              <a:latin typeface="Telegraf Bold"/>
            </a:endParaRPr>
          </a:p>
          <a:p>
            <a:pPr algn="ctr">
              <a:lnSpc>
                <a:spcPts val="2497"/>
              </a:lnSpc>
            </a:pPr>
            <a:endParaRPr lang="en-US" sz="1784" spc="267" dirty="0">
              <a:solidFill>
                <a:srgbClr val="000000"/>
              </a:solidFill>
              <a:latin typeface="Telegraf Bold"/>
            </a:endParaRPr>
          </a:p>
          <a:p>
            <a:pPr algn="ctr">
              <a:lnSpc>
                <a:spcPts val="2497"/>
              </a:lnSpc>
              <a:spcBef>
                <a:spcPct val="0"/>
              </a:spcBef>
            </a:pPr>
            <a:endParaRPr lang="en-US" sz="1784" spc="267" dirty="0">
              <a:solidFill>
                <a:srgbClr val="000000"/>
              </a:solidFill>
              <a:latin typeface="Telegraf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1873269"/>
            <a:ext cx="5387810" cy="6043672"/>
            <a:chOff x="0" y="0"/>
            <a:chExt cx="7183746" cy="8058229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7132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Γιατί είναι σημαντικό να αξιολογούμε κριτικά την ποιότητα των πληροφοριών που βρίσκουμε στο διαδίκτυο;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2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2874624"/>
            <a:ext cx="6300269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ΕΠΕΙΔ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ΌΛΕΣ ΟΙ ΠΛΗΡΟΦΟΡ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ΕΣ ΣΤΟ ΔΙΑΔ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ΚΤΥΟ 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ΝΑΙ Π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ΝΤΑ ΑΞΙ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ΠΙΣΤΕΣ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29790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ΕΠΕΙΔ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ΑΠΟΦΕ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ΓΕΤΑΙ Η ΣΠΑΤ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ΛΗ ΧΡ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ΝΟΥ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692074"/>
            <a:ext cx="5959727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ΕΠΕΙΔ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ΌΛΕΣ ΟΙ ΠΛΗΡΟΦΟΡ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ΕΣ ΣΤΟ ΔΙΑΔ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ΚΤΥΟ 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ΝΑΙ Π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ΝΤΑ ΛΑΝΘΑΣΜ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ΝΕΣ.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6925812"/>
            <a:ext cx="5907485" cy="946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ΕΠΕΙΔ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Η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 Η ΠΟΙ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ΤΗΤΑ ΤΩΝ ΠΛΗΡΟΦΟΡΙ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Ω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Ν ΠΟΙΚ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Ι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ΛΛΕΙ ΚΑΙ ΜΠΟΡΕ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Ι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 ΝΑ ΕΠΗΡΕ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ΣΕΙ ΤΙΣ ΑΠΟΦ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ΣΕΙΣ Μ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Σ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3392051"/>
            <a:ext cx="5387810" cy="4524889"/>
            <a:chOff x="0" y="0"/>
            <a:chExt cx="7183746" cy="6033185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5107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Ότ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αν κάνετε κλικ και σύρετε με το ποντίκι, τι αποτέλεσμα θα </a:t>
              </a:r>
              <a:r>
                <a:rPr lang="el-GR" sz="4800" dirty="0">
                  <a:solidFill>
                    <a:srgbClr val="000000"/>
                  </a:solidFill>
                  <a:latin typeface="Telegraf Bold"/>
                </a:rPr>
                <a:t>έχετε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3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3031786"/>
            <a:ext cx="630026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ΕΠΙΛΕΞΤΕ ΕΝΑ ΣΤΟΙΧΕΙΟ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37266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ΕΠΙΛΕΞΤΕ ΈΝΑ ΚΕΙΜΕΝΟ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9237"/>
            <a:ext cx="5959727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ΜΕΤΑΚΙΝΗΣΗ ΕΝΟΣ ΣΤΟΙΧΕΙΟΥ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ΑΝΟΙΓΜΑ ΦΑΚΕΛΟΥ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066800" y="4101437"/>
            <a:ext cx="5774084" cy="4583638"/>
            <a:chOff x="-515032" y="-66675"/>
            <a:chExt cx="7698778" cy="6111518"/>
          </a:xfrm>
        </p:grpSpPr>
        <p:sp>
          <p:nvSpPr>
            <p:cNvPr id="26" name="TextBox 26"/>
            <p:cNvSpPr txBox="1"/>
            <p:nvPr/>
          </p:nvSpPr>
          <p:spPr>
            <a:xfrm>
              <a:off x="-515032" y="925492"/>
              <a:ext cx="7698778" cy="51193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Αν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χρησιμο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ποιήσετε τη συντόμευση Ctrl+V, τι θα κάνετε;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4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3031786"/>
            <a:ext cx="630026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ΑΝΑΖ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ΤΗΣΗ ΕΝΌΣ ΑΝΤΙΚΕΙΜ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ΝΟΥ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37266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ΕΠΙΚ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ΛΛΗΣΗ ΕΝΌΣ ΣΤΟΙΧΕ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ΟΥ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9237"/>
            <a:ext cx="5959727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ΑΝΤΙΓΡΑΦΗ ΕΝΟΣ ΣΤΟΙΧΕΙΟΥ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206060"/>
            <a:ext cx="5907485" cy="309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ΑΝΤΙΚΑΤΑΣΤ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Η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ΣΤΕ ΈΝΑ ΑΝΤΙΚΕΊΜΕΝΟ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ΑΠΑΝΤΗΣΕΙΣ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10218224" y="-1398829"/>
            <a:ext cx="873730" cy="10976478"/>
            <a:chOff x="0" y="0"/>
            <a:chExt cx="2354580" cy="295800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10218224" y="-1470142"/>
            <a:ext cx="873730" cy="10976478"/>
            <a:chOff x="0" y="0"/>
            <a:chExt cx="2354580" cy="295800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3036014" y="1573933"/>
            <a:ext cx="964078" cy="4940606"/>
            <a:chOff x="0" y="0"/>
            <a:chExt cx="2354580" cy="120665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3036014" y="1412008"/>
            <a:ext cx="964078" cy="4940606"/>
            <a:chOff x="0" y="0"/>
            <a:chExt cx="2354580" cy="120665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10218224" y="-1667511"/>
            <a:ext cx="873730" cy="10976478"/>
            <a:chOff x="0" y="0"/>
            <a:chExt cx="2354580" cy="2958008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3036014" y="1383433"/>
            <a:ext cx="964078" cy="4940606"/>
            <a:chOff x="0" y="0"/>
            <a:chExt cx="2354580" cy="120665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242597" y="3361378"/>
            <a:ext cx="13692590" cy="1113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Επειδή η ποιότητα των πληροφοριών ποικίλλει και μπορεί να επηρεάσει τις αποφάσεις μας.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1180695" y="3562197"/>
            <a:ext cx="746996" cy="746996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259227" y="3686279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id="20" name="Group 20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2" name="Group 22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4" name="Group 24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6" name="Group 26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8" name="Group 28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0" name="Group 30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180695" y="1920655"/>
            <a:ext cx="746996" cy="746996"/>
            <a:chOff x="0" y="0"/>
            <a:chExt cx="6350000" cy="6350000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4" name="TextBox 34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2060636" y="1718026"/>
            <a:ext cx="14340468" cy="1096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Έν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l-GR" sz="3414" dirty="0">
                <a:solidFill>
                  <a:srgbClr val="000000"/>
                </a:solidFill>
                <a:latin typeface="Telegraf Bold"/>
              </a:rPr>
              <a:t>ς </a:t>
            </a:r>
            <a:r>
              <a:rPr lang="el-GR" sz="3414" dirty="0" err="1">
                <a:solidFill>
                  <a:srgbClr val="000000"/>
                </a:solidFill>
                <a:latin typeface="Telegraf Bold"/>
              </a:rPr>
              <a:t>φυλλομετρητής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ιστού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είναι μια ιστοσελίδα, ενώ μια εφαρμογή είναι ένα λογισμικό.</a:t>
            </a:r>
          </a:p>
        </p:txBody>
      </p:sp>
      <p:grpSp>
        <p:nvGrpSpPr>
          <p:cNvPr id="36" name="Group 36"/>
          <p:cNvGrpSpPr/>
          <p:nvPr/>
        </p:nvGrpSpPr>
        <p:grpSpPr>
          <a:xfrm rot="-5400000">
            <a:off x="5274429" y="4799696"/>
            <a:ext cx="964078" cy="1179236"/>
            <a:chOff x="0" y="0"/>
            <a:chExt cx="2354580" cy="2880063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2353310" cy="2880063"/>
            </a:xfrm>
            <a:custGeom>
              <a:avLst/>
              <a:gdLst/>
              <a:ahLst/>
              <a:cxnLst/>
              <a:rect l="l" t="t" r="r" b="b"/>
              <a:pathLst>
                <a:path w="2353310" h="2880063">
                  <a:moveTo>
                    <a:pt x="784860" y="2812753"/>
                  </a:moveTo>
                  <a:cubicBezTo>
                    <a:pt x="905510" y="2853393"/>
                    <a:pt x="1042670" y="2880063"/>
                    <a:pt x="1177290" y="2880063"/>
                  </a:cubicBezTo>
                  <a:cubicBezTo>
                    <a:pt x="1311910" y="2880063"/>
                    <a:pt x="1441450" y="2857203"/>
                    <a:pt x="1560830" y="2816563"/>
                  </a:cubicBezTo>
                  <a:cubicBezTo>
                    <a:pt x="1563370" y="2815293"/>
                    <a:pt x="1565910" y="2815293"/>
                    <a:pt x="1568450" y="2814023"/>
                  </a:cubicBezTo>
                  <a:cubicBezTo>
                    <a:pt x="2016760" y="2651463"/>
                    <a:pt x="2346960" y="2222203"/>
                    <a:pt x="2353310" y="172051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19240"/>
                  </a:lnTo>
                  <a:cubicBezTo>
                    <a:pt x="6350" y="2224743"/>
                    <a:pt x="331470" y="2654003"/>
                    <a:pt x="784860" y="281275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8" name="Group 38"/>
          <p:cNvGrpSpPr/>
          <p:nvPr/>
        </p:nvGrpSpPr>
        <p:grpSpPr>
          <a:xfrm rot="5400000">
            <a:off x="4499536" y="1455488"/>
            <a:ext cx="964078" cy="7867650"/>
            <a:chOff x="0" y="0"/>
            <a:chExt cx="2354580" cy="12066509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0" name="TextBox 40"/>
          <p:cNvSpPr txBox="1"/>
          <p:nvPr/>
        </p:nvSpPr>
        <p:spPr>
          <a:xfrm>
            <a:off x="2242597" y="5097775"/>
            <a:ext cx="15035753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Μετ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ακινήστε ένα στοιχείο.</a:t>
            </a:r>
          </a:p>
        </p:txBody>
      </p:sp>
      <p:grpSp>
        <p:nvGrpSpPr>
          <p:cNvPr id="41" name="Group 41"/>
          <p:cNvGrpSpPr/>
          <p:nvPr/>
        </p:nvGrpSpPr>
        <p:grpSpPr>
          <a:xfrm>
            <a:off x="1180695" y="5016439"/>
            <a:ext cx="746996" cy="746996"/>
            <a:chOff x="0" y="0"/>
            <a:chExt cx="6350000" cy="635000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259227" y="514540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id="44" name="Group 44"/>
          <p:cNvGrpSpPr/>
          <p:nvPr/>
        </p:nvGrpSpPr>
        <p:grpSpPr>
          <a:xfrm rot="-5400000">
            <a:off x="5264904" y="6135248"/>
            <a:ext cx="964078" cy="1198286"/>
            <a:chOff x="0" y="0"/>
            <a:chExt cx="2354580" cy="2926589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2353310" cy="2926589"/>
            </a:xfrm>
            <a:custGeom>
              <a:avLst/>
              <a:gdLst/>
              <a:ahLst/>
              <a:cxnLst/>
              <a:rect l="l" t="t" r="r" b="b"/>
              <a:pathLst>
                <a:path w="2353310" h="2926589">
                  <a:moveTo>
                    <a:pt x="784860" y="2859279"/>
                  </a:moveTo>
                  <a:cubicBezTo>
                    <a:pt x="905510" y="2899919"/>
                    <a:pt x="1042670" y="2926589"/>
                    <a:pt x="1177290" y="2926589"/>
                  </a:cubicBezTo>
                  <a:cubicBezTo>
                    <a:pt x="1311910" y="2926589"/>
                    <a:pt x="1441450" y="2903729"/>
                    <a:pt x="1560830" y="2863089"/>
                  </a:cubicBezTo>
                  <a:cubicBezTo>
                    <a:pt x="1563370" y="2861819"/>
                    <a:pt x="1565910" y="2861819"/>
                    <a:pt x="1568450" y="2860549"/>
                  </a:cubicBezTo>
                  <a:cubicBezTo>
                    <a:pt x="2016760" y="2697989"/>
                    <a:pt x="2346960" y="2268729"/>
                    <a:pt x="2353310" y="1766902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65587"/>
                  </a:lnTo>
                  <a:cubicBezTo>
                    <a:pt x="6350" y="2271269"/>
                    <a:pt x="331470" y="2700529"/>
                    <a:pt x="784860" y="285927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6" name="Group 46"/>
          <p:cNvGrpSpPr/>
          <p:nvPr/>
        </p:nvGrpSpPr>
        <p:grpSpPr>
          <a:xfrm rot="5400000">
            <a:off x="4947035" y="2334016"/>
            <a:ext cx="964078" cy="8800749"/>
            <a:chOff x="0" y="0"/>
            <a:chExt cx="2354580" cy="12066509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8" name="TextBox 48"/>
          <p:cNvSpPr txBox="1"/>
          <p:nvPr/>
        </p:nvSpPr>
        <p:spPr>
          <a:xfrm>
            <a:off x="2223547" y="6442852"/>
            <a:ext cx="15035753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>
                <a:solidFill>
                  <a:srgbClr val="000000"/>
                </a:solidFill>
                <a:latin typeface="Telegraf Bold"/>
              </a:rPr>
              <a:t>Επ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ικόλληση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ενός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στοιχείου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.</a:t>
            </a:r>
          </a:p>
        </p:txBody>
      </p:sp>
      <p:grpSp>
        <p:nvGrpSpPr>
          <p:cNvPr id="49" name="Group 49"/>
          <p:cNvGrpSpPr/>
          <p:nvPr/>
        </p:nvGrpSpPr>
        <p:grpSpPr>
          <a:xfrm>
            <a:off x="1161645" y="6361517"/>
            <a:ext cx="746996" cy="746996"/>
            <a:chOff x="0" y="0"/>
            <a:chExt cx="6350000" cy="63500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1" name="TextBox 51"/>
          <p:cNvSpPr txBox="1"/>
          <p:nvPr/>
        </p:nvSpPr>
        <p:spPr>
          <a:xfrm>
            <a:off x="1240177" y="649047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id="52" name="Group 44">
            <a:extLst>
              <a:ext uri="{FF2B5EF4-FFF2-40B4-BE49-F238E27FC236}">
                <a16:creationId xmlns:a16="http://schemas.microsoft.com/office/drawing/2014/main" id="{A8FDA64D-4215-FE03-00AE-EC1FE286900B}"/>
              </a:ext>
            </a:extLst>
          </p:cNvPr>
          <p:cNvGrpSpPr/>
          <p:nvPr/>
        </p:nvGrpSpPr>
        <p:grpSpPr>
          <a:xfrm rot="-5400000">
            <a:off x="8607112" y="4857115"/>
            <a:ext cx="963560" cy="1063875"/>
            <a:chOff x="0" y="0"/>
            <a:chExt cx="2354580" cy="2926589"/>
          </a:xfrm>
        </p:grpSpPr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id="{6235E9B2-75D1-3472-224C-0ACC0ACC90DB}"/>
                </a:ext>
              </a:extLst>
            </p:cNvPr>
            <p:cNvSpPr/>
            <p:nvPr/>
          </p:nvSpPr>
          <p:spPr>
            <a:xfrm>
              <a:off x="0" y="0"/>
              <a:ext cx="2353310" cy="2926589"/>
            </a:xfrm>
            <a:custGeom>
              <a:avLst/>
              <a:gdLst/>
              <a:ahLst/>
              <a:cxnLst/>
              <a:rect l="l" t="t" r="r" b="b"/>
              <a:pathLst>
                <a:path w="2353310" h="2926589">
                  <a:moveTo>
                    <a:pt x="784860" y="2859279"/>
                  </a:moveTo>
                  <a:cubicBezTo>
                    <a:pt x="905510" y="2899919"/>
                    <a:pt x="1042670" y="2926589"/>
                    <a:pt x="1177290" y="2926589"/>
                  </a:cubicBezTo>
                  <a:cubicBezTo>
                    <a:pt x="1311910" y="2926589"/>
                    <a:pt x="1441450" y="2903729"/>
                    <a:pt x="1560830" y="2863089"/>
                  </a:cubicBezTo>
                  <a:cubicBezTo>
                    <a:pt x="1563370" y="2861819"/>
                    <a:pt x="1565910" y="2861819"/>
                    <a:pt x="1568450" y="2860549"/>
                  </a:cubicBezTo>
                  <a:cubicBezTo>
                    <a:pt x="2016760" y="2697989"/>
                    <a:pt x="2346960" y="2268729"/>
                    <a:pt x="2353310" y="1766902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65587"/>
                  </a:lnTo>
                  <a:cubicBezTo>
                    <a:pt x="6350" y="2271269"/>
                    <a:pt x="331470" y="2700529"/>
                    <a:pt x="784860" y="285927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4" name="Group 44">
            <a:extLst>
              <a:ext uri="{FF2B5EF4-FFF2-40B4-BE49-F238E27FC236}">
                <a16:creationId xmlns:a16="http://schemas.microsoft.com/office/drawing/2014/main" id="{C46C8D6F-7526-2B22-96A6-4F9630F2C465}"/>
              </a:ext>
            </a:extLst>
          </p:cNvPr>
          <p:cNvGrpSpPr/>
          <p:nvPr/>
        </p:nvGrpSpPr>
        <p:grpSpPr>
          <a:xfrm rot="-5400000">
            <a:off x="9386677" y="6131661"/>
            <a:ext cx="964078" cy="1198286"/>
            <a:chOff x="0" y="0"/>
            <a:chExt cx="2354580" cy="2926589"/>
          </a:xfrm>
        </p:grpSpPr>
        <p:sp>
          <p:nvSpPr>
            <p:cNvPr id="55" name="Freeform 45">
              <a:extLst>
                <a:ext uri="{FF2B5EF4-FFF2-40B4-BE49-F238E27FC236}">
                  <a16:creationId xmlns:a16="http://schemas.microsoft.com/office/drawing/2014/main" id="{884AFE70-C69D-C32E-BA2B-D0A2B4E24112}"/>
                </a:ext>
              </a:extLst>
            </p:cNvPr>
            <p:cNvSpPr/>
            <p:nvPr/>
          </p:nvSpPr>
          <p:spPr>
            <a:xfrm>
              <a:off x="0" y="0"/>
              <a:ext cx="2353310" cy="2926589"/>
            </a:xfrm>
            <a:custGeom>
              <a:avLst/>
              <a:gdLst/>
              <a:ahLst/>
              <a:cxnLst/>
              <a:rect l="l" t="t" r="r" b="b"/>
              <a:pathLst>
                <a:path w="2353310" h="2926589">
                  <a:moveTo>
                    <a:pt x="784860" y="2859279"/>
                  </a:moveTo>
                  <a:cubicBezTo>
                    <a:pt x="905510" y="2899919"/>
                    <a:pt x="1042670" y="2926589"/>
                    <a:pt x="1177290" y="2926589"/>
                  </a:cubicBezTo>
                  <a:cubicBezTo>
                    <a:pt x="1311910" y="2926589"/>
                    <a:pt x="1441450" y="2903729"/>
                    <a:pt x="1560830" y="2863089"/>
                  </a:cubicBezTo>
                  <a:cubicBezTo>
                    <a:pt x="1563370" y="2861819"/>
                    <a:pt x="1565910" y="2861819"/>
                    <a:pt x="1568450" y="2860549"/>
                  </a:cubicBezTo>
                  <a:cubicBezTo>
                    <a:pt x="2016760" y="2697989"/>
                    <a:pt x="2346960" y="2268729"/>
                    <a:pt x="2353310" y="1766902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765587"/>
                  </a:lnTo>
                  <a:cubicBezTo>
                    <a:pt x="6350" y="2271269"/>
                    <a:pt x="331470" y="2700529"/>
                    <a:pt x="784860" y="285927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319</Words>
  <Application>Microsoft Office PowerPoint</Application>
  <PresentationFormat>Custom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Telegraf Ultra-Bold</vt:lpstr>
      <vt:lpstr>Telegraf</vt:lpstr>
      <vt:lpstr>Calibri</vt:lpstr>
      <vt:lpstr>Arial</vt:lpstr>
      <vt:lpstr>Telegraf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Assessment test - Module 1</dc:title>
  <cp:keywords>, docId:1471E565E747814C51AD0B3056038A1F</cp:keywords>
  <cp:lastModifiedBy>Georgina Karaoli</cp:lastModifiedBy>
  <cp:revision>2</cp:revision>
  <dcterms:created xsi:type="dcterms:W3CDTF">2006-08-16T00:00:00Z</dcterms:created>
  <dcterms:modified xsi:type="dcterms:W3CDTF">2023-12-01T15:23:51Z</dcterms:modified>
  <dc:identifier>DAF1v7Ng9T0</dc:identifier>
</cp:coreProperties>
</file>