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948396"/>
            <a:ext cx="12417706" cy="3032035"/>
            <a:chOff x="0" y="0"/>
            <a:chExt cx="16556941" cy="4042714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-66675"/>
              <a:ext cx="16556941" cy="296751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6415"/>
                </a:lnSpc>
                <a:spcBef>
                  <a:spcPct val="0"/>
                </a:spcBef>
              </a:pPr>
              <a:r>
                <a:rPr lang="en-US" sz="14399">
                  <a:solidFill>
                    <a:srgbClr val="000000"/>
                  </a:solidFill>
                  <a:latin typeface="Telegraf Bold"/>
                </a:rPr>
                <a:t>QUIZ TIME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3006657" y="3396245"/>
              <a:ext cx="10543627" cy="64646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46"/>
                </a:lnSpc>
                <a:spcBef>
                  <a:spcPct val="0"/>
                </a:spcBef>
              </a:pPr>
              <a:r>
                <a:rPr lang="en-US" sz="3199" spc="95">
                  <a:solidFill>
                    <a:srgbClr val="FFFFFF"/>
                  </a:solidFill>
                  <a:latin typeface="Telegraf Medium"/>
                </a:rPr>
                <a:t>Vraie ou Fake News? </a:t>
              </a: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7125786" y="8669034"/>
            <a:ext cx="2692672" cy="500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Start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5670225"/>
            <a:ext cx="5387810" cy="2246715"/>
            <a:chOff x="0" y="0"/>
            <a:chExt cx="7183746" cy="2995620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207012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is a web browser?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402947" y="3031786"/>
            <a:ext cx="556051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AN INTERACTIVE WEB PAGE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40294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SOFTWARE FOR SURFING THE INTERNET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1165790" y="5842746"/>
            <a:ext cx="3649712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 MOBILE APPLICATION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5670225"/>
            <a:ext cx="5387810" cy="2246715"/>
            <a:chOff x="0" y="0"/>
            <a:chExt cx="7183746" cy="2995620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207012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is the role of a web page?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545164" y="3031786"/>
            <a:ext cx="5544712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MANAGE FILES ON YOUR COMPUTER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POST CONTENT ONLINE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158017" y="5849237"/>
            <a:ext cx="6319005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STORE PHOTOS ON YOUR PHONE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is the main function of a mobile application?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410848" y="3038277"/>
            <a:ext cx="5544712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DISPLAY ADS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266137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MAKE IT EASIER TO SURF THE INTERNET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158017" y="5692074"/>
            <a:ext cx="6319005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PERFORM SPECIFIC TASKS ON A SMARTPHONE OR TABLET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6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Which example corresponds to an application?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410848" y="3038277"/>
            <a:ext cx="5544712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WORD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3726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GOOGLE CHROME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023701" y="5849237"/>
            <a:ext cx="6319005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FACEBOOK.COM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ANSWERS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5" id="5"/>
          <p:cNvGrpSpPr/>
          <p:nvPr/>
        </p:nvGrpSpPr>
        <p:grpSpPr>
          <a:xfrm rot="-5400000">
            <a:off x="12909551" y="3401674"/>
            <a:ext cx="964078" cy="3306040"/>
            <a:chOff x="0" y="0"/>
            <a:chExt cx="2354580" cy="807438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353310" cy="8074386"/>
            </a:xfrm>
            <a:custGeom>
              <a:avLst/>
              <a:gdLst/>
              <a:ahLst/>
              <a:cxnLst/>
              <a:rect r="r" b="b" t="t" l="l"/>
              <a:pathLst>
                <a:path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7" id="7"/>
          <p:cNvGrpSpPr/>
          <p:nvPr/>
        </p:nvGrpSpPr>
        <p:grpSpPr>
          <a:xfrm rot="5400000">
            <a:off x="7251877" y="-1657013"/>
            <a:ext cx="964078" cy="13410432"/>
            <a:chOff x="0" y="0"/>
            <a:chExt cx="2354580" cy="32752482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353310" cy="32752481"/>
            </a:xfrm>
            <a:custGeom>
              <a:avLst/>
              <a:gdLst/>
              <a:ahLst/>
              <a:cxnLst/>
              <a:rect r="r" b="b" t="t" l="l"/>
              <a:pathLst>
                <a:path h="32752481" w="2353310">
                  <a:moveTo>
                    <a:pt x="784860" y="32685174"/>
                  </a:moveTo>
                  <a:cubicBezTo>
                    <a:pt x="905510" y="32725813"/>
                    <a:pt x="1042670" y="32752481"/>
                    <a:pt x="1177290" y="32752481"/>
                  </a:cubicBezTo>
                  <a:cubicBezTo>
                    <a:pt x="1311910" y="32752481"/>
                    <a:pt x="1441450" y="32729624"/>
                    <a:pt x="1560830" y="32688981"/>
                  </a:cubicBezTo>
                  <a:cubicBezTo>
                    <a:pt x="1563370" y="32687713"/>
                    <a:pt x="1565910" y="32687713"/>
                    <a:pt x="1568450" y="32686442"/>
                  </a:cubicBezTo>
                  <a:cubicBezTo>
                    <a:pt x="2016760" y="32523881"/>
                    <a:pt x="2346960" y="32094624"/>
                    <a:pt x="2353310" y="31501026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31476767"/>
                  </a:lnTo>
                  <a:cubicBezTo>
                    <a:pt x="6350" y="32097163"/>
                    <a:pt x="331470" y="32526424"/>
                    <a:pt x="784860" y="3268517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9" id="9"/>
          <p:cNvGrpSpPr/>
          <p:nvPr/>
        </p:nvGrpSpPr>
        <p:grpSpPr>
          <a:xfrm rot="-5400000">
            <a:off x="8585154" y="580064"/>
            <a:ext cx="964078" cy="3306040"/>
            <a:chOff x="0" y="0"/>
            <a:chExt cx="2354580" cy="8074386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353310" cy="8074386"/>
            </a:xfrm>
            <a:custGeom>
              <a:avLst/>
              <a:gdLst/>
              <a:ahLst/>
              <a:cxnLst/>
              <a:rect r="r" b="b" t="t" l="l"/>
              <a:pathLst>
                <a:path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1" id="11"/>
          <p:cNvGrpSpPr/>
          <p:nvPr/>
        </p:nvGrpSpPr>
        <p:grpSpPr>
          <a:xfrm rot="5400000">
            <a:off x="4769354" y="-1985449"/>
            <a:ext cx="964078" cy="8445385"/>
            <a:chOff x="0" y="0"/>
            <a:chExt cx="2354580" cy="20626279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353310" cy="20626279"/>
            </a:xfrm>
            <a:custGeom>
              <a:avLst/>
              <a:gdLst/>
              <a:ahLst/>
              <a:cxnLst/>
              <a:rect r="r" b="b" t="t" l="l"/>
              <a:pathLst>
                <a:path h="20626279" w="2353310">
                  <a:moveTo>
                    <a:pt x="784860" y="20558970"/>
                  </a:moveTo>
                  <a:cubicBezTo>
                    <a:pt x="905510" y="20599609"/>
                    <a:pt x="1042670" y="20626279"/>
                    <a:pt x="1177290" y="20626279"/>
                  </a:cubicBezTo>
                  <a:cubicBezTo>
                    <a:pt x="1311910" y="20626279"/>
                    <a:pt x="1441450" y="20603420"/>
                    <a:pt x="1560830" y="20562779"/>
                  </a:cubicBezTo>
                  <a:cubicBezTo>
                    <a:pt x="1563370" y="20561509"/>
                    <a:pt x="1565910" y="20561509"/>
                    <a:pt x="1568450" y="20560240"/>
                  </a:cubicBezTo>
                  <a:cubicBezTo>
                    <a:pt x="2016760" y="20397679"/>
                    <a:pt x="2346960" y="19968420"/>
                    <a:pt x="2353310" y="1941213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9397202"/>
                  </a:lnTo>
                  <a:cubicBezTo>
                    <a:pt x="6350" y="19970959"/>
                    <a:pt x="331470" y="20400220"/>
                    <a:pt x="784860" y="2055897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3" id="13"/>
          <p:cNvGrpSpPr/>
          <p:nvPr/>
        </p:nvGrpSpPr>
        <p:grpSpPr>
          <a:xfrm rot="-5400000">
            <a:off x="6549038" y="1975736"/>
            <a:ext cx="964078" cy="3306040"/>
            <a:chOff x="0" y="0"/>
            <a:chExt cx="2354580" cy="807438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353310" cy="8074386"/>
            </a:xfrm>
            <a:custGeom>
              <a:avLst/>
              <a:gdLst/>
              <a:ahLst/>
              <a:cxnLst/>
              <a:rect r="r" b="b" t="t" l="l"/>
              <a:pathLst>
                <a:path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5" id="15"/>
          <p:cNvGrpSpPr/>
          <p:nvPr/>
        </p:nvGrpSpPr>
        <p:grpSpPr>
          <a:xfrm rot="5400000">
            <a:off x="3016964" y="1158453"/>
            <a:ext cx="964078" cy="4940606"/>
            <a:chOff x="0" y="0"/>
            <a:chExt cx="2354580" cy="12066509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17" id="17"/>
          <p:cNvSpPr txBox="true"/>
          <p:nvPr/>
        </p:nvSpPr>
        <p:spPr>
          <a:xfrm rot="0">
            <a:off x="2048221" y="1910001"/>
            <a:ext cx="1073190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Software for surfing the Internet.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223547" y="3305673"/>
            <a:ext cx="7618926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Post content online.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223547" y="4731611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Perform specific tasks on a smartphone or tablet.</a:t>
            </a:r>
          </a:p>
        </p:txBody>
      </p:sp>
      <p:grpSp>
        <p:nvGrpSpPr>
          <p:cNvPr name="Group 20" id="20"/>
          <p:cNvGrpSpPr/>
          <p:nvPr/>
        </p:nvGrpSpPr>
        <p:grpSpPr>
          <a:xfrm rot="0">
            <a:off x="1161645" y="1863745"/>
            <a:ext cx="746996" cy="746996"/>
            <a:chOff x="0" y="0"/>
            <a:chExt cx="6350000" cy="63500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1161645" y="3255258"/>
            <a:ext cx="746996" cy="746996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1161645" y="4674705"/>
            <a:ext cx="746996" cy="746996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26" id="26"/>
          <p:cNvSpPr txBox="true"/>
          <p:nvPr/>
        </p:nvSpPr>
        <p:spPr>
          <a:xfrm rot="0">
            <a:off x="1240177" y="198782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240177" y="337934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240177" y="47987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grpSp>
        <p:nvGrpSpPr>
          <p:cNvPr name="Group 29" id="29"/>
          <p:cNvGrpSpPr/>
          <p:nvPr/>
        </p:nvGrpSpPr>
        <p:grpSpPr>
          <a:xfrm rot="0">
            <a:off x="1028700" y="5987442"/>
            <a:ext cx="7425139" cy="964078"/>
            <a:chOff x="0" y="0"/>
            <a:chExt cx="9900186" cy="1285437"/>
          </a:xfrm>
        </p:grpSpPr>
        <p:grpSp>
          <p:nvGrpSpPr>
            <p:cNvPr name="Group 30" id="3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2" id="3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3" id="3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sp>
        <p:nvSpPr>
          <p:cNvPr name="TextBox 34" id="34"/>
          <p:cNvSpPr txBox="true"/>
          <p:nvPr/>
        </p:nvSpPr>
        <p:spPr>
          <a:xfrm rot="0">
            <a:off x="2223547" y="6152888"/>
            <a:ext cx="5817508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Microsoft Word.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1161645" y="6095982"/>
            <a:ext cx="746996" cy="746996"/>
            <a:chOff x="0" y="0"/>
            <a:chExt cx="6350000" cy="6350000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7" id="37"/>
          <p:cNvSpPr txBox="true"/>
          <p:nvPr/>
        </p:nvSpPr>
        <p:spPr>
          <a:xfrm rot="0">
            <a:off x="1240177" y="6220065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DAFyXUsnhIw</dc:identifier>
  <dcterms:modified xsi:type="dcterms:W3CDTF">2011-08-01T06:04:30Z</dcterms:modified>
  <cp:revision>1</cp:revision>
  <dc:title>Quiz Browser - Internet page - Software - Application</dc:title>
</cp:coreProperties>
</file>