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22" Target="slides/slide7.xml" Type="http://schemas.openxmlformats.org/officeDocument/2006/relationships/slide"/><Relationship Id="rId23" Target="slides/slide8.xml" Type="http://schemas.openxmlformats.org/officeDocument/2006/relationships/slide"/><Relationship Id="rId24" Target="slides/slide9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798722"/>
            <a:ext cx="12417706" cy="3299156"/>
            <a:chOff x="0" y="0"/>
            <a:chExt cx="16556941" cy="4398875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339406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1"/>
                  </a:lnTo>
                  <a:lnTo>
                    <a:pt x="0" y="669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339406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1"/>
                  </a:lnTo>
                  <a:lnTo>
                    <a:pt x="0" y="669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3059134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66675"/>
              <a:ext cx="16556941" cy="29675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6415"/>
                </a:lnSpc>
                <a:spcBef>
                  <a:spcPct val="0"/>
                </a:spcBef>
              </a:pPr>
              <a:r>
                <a:rPr lang="en-US" sz="14399">
                  <a:solidFill>
                    <a:srgbClr val="000000"/>
                  </a:solidFill>
                  <a:latin typeface="Telegraf Bold"/>
                </a:rPr>
                <a:t>QUIZ TIME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3396245"/>
              <a:ext cx="10543627" cy="64646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FFF"/>
                  </a:solidFill>
                  <a:latin typeface="Telegraf Medium"/>
                </a:rPr>
                <a:t>True or Fake News? 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703900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Start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914400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TRUE OR FAKE NEWS?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98882" y="5257760"/>
            <a:ext cx="6512515" cy="4542098"/>
            <a:chOff x="0" y="0"/>
            <a:chExt cx="8683353" cy="6056131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A STRANGE BOAT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48437"/>
              <a:ext cx="8683353" cy="510769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He was arrested after trying to cross the Atlantic in a boat resembling a hamster wheel.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57275" y="2155664"/>
            <a:ext cx="8284473" cy="587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"/>
              </a:rPr>
              <a:t>The man was intercepted by the US Coastguard while attempting to reach the UK in a boat resembling a hamster wheel. After initially refusing to get off the boat, he finally abandoned his vessel.</a:t>
            </a: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694965"/>
            <a:ext cx="3277802" cy="1362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TRUE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57275" y="7172387"/>
            <a:ext cx="4216412" cy="368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>
                <a:solidFill>
                  <a:srgbClr val="FFFFFF"/>
                </a:solidFill>
                <a:latin typeface="Telegraf"/>
              </a:rPr>
              <a:t>LINK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TRUE OR FAKE NEWS?</a:t>
            </a:r>
            <a:r>
              <a:rPr lang="en-US" sz="7000">
                <a:solidFill>
                  <a:srgbClr val="000000"/>
                </a:solidFill>
                <a:latin typeface="Telegraf Ultra-Bold"/>
              </a:rPr>
              <a:t>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76603" y="5475593"/>
            <a:ext cx="6512515" cy="3782707"/>
            <a:chOff x="0" y="0"/>
            <a:chExt cx="8683353" cy="5043609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DANCING IN THE RAIN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57962"/>
              <a:ext cx="8683353" cy="408564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Ultra-Bold"/>
                </a:rPr>
                <a:t>A man dancing in a thunderstorm was struck by lightning. </a:t>
              </a:r>
            </a:p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(He escaped unhurt)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E0B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6799936" y="2914295"/>
            <a:ext cx="4688128" cy="4458409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7505099" y="4090322"/>
            <a:ext cx="3277802" cy="2695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FAKE NEWS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</p:sp>
      </p:grpSp>
      <p:sp>
        <p:nvSpPr>
          <p:cNvPr name="Freeform 6" id="6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TRUE OR FAKE NEWS?</a:t>
            </a:r>
            <a:r>
              <a:rPr lang="en-US" sz="7000">
                <a:solidFill>
                  <a:srgbClr val="000000"/>
                </a:solidFill>
                <a:latin typeface="Telegraf Ultra-Bold"/>
              </a:rPr>
              <a:t> 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5876603" y="5924975"/>
            <a:ext cx="6512515" cy="3333325"/>
            <a:chOff x="0" y="0"/>
            <a:chExt cx="8683353" cy="4444433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832407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FREE PARROT</a:t>
              </a:r>
            </a:p>
            <a:p>
              <a:pPr algn="ctr">
                <a:lnSpc>
                  <a:spcPts val="2519"/>
                </a:lnSpc>
                <a:spcBef>
                  <a:spcPct val="0"/>
                </a:spcBef>
              </a:pP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1361783"/>
              <a:ext cx="8683353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In the Netherlands, a parrot was taken into custody.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6452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292299"/>
            <a:ext cx="8284473" cy="78221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An inseparable was on its owner's shoulder when he was arrested by the Utrecht police for shoplifting. </a:t>
            </a:r>
          </a:p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As they had no birdcage, they put him in a cell.</a:t>
            </a:r>
          </a:p>
          <a:p>
            <a:pPr>
              <a:lnSpc>
                <a:spcPts val="5250"/>
              </a:lnSpc>
            </a:pPr>
            <a:r>
              <a:rPr lang="en-US" sz="4200">
                <a:solidFill>
                  <a:srgbClr val="FFFFFF"/>
                </a:solidFill>
                <a:latin typeface="Telegraf Medium"/>
              </a:rPr>
              <a:t>The owner was released the same day and left with the bird on his shoulder.</a:t>
            </a: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  <a:p>
            <a:pPr>
              <a:lnSpc>
                <a:spcPts val="5250"/>
              </a:lnSpc>
            </a:pPr>
          </a:p>
        </p:txBody>
      </p:sp>
      <p:grpSp>
        <p:nvGrpSpPr>
          <p:cNvPr name="Group 3" id="3"/>
          <p:cNvGrpSpPr>
            <a:grpSpLocks noChangeAspect="true"/>
          </p:cNvGrpSpPr>
          <p:nvPr/>
        </p:nvGrpSpPr>
        <p:grpSpPr>
          <a:xfrm rot="0">
            <a:off x="10872871" y="1852188"/>
            <a:ext cx="4688128" cy="4458409"/>
            <a:chOff x="0" y="0"/>
            <a:chExt cx="6350000" cy="603885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6" id="6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78033" y="3694965"/>
            <a:ext cx="3277802" cy="1362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TRUE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8041492"/>
            <a:ext cx="4216412" cy="368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>
                <a:solidFill>
                  <a:srgbClr val="FFFFFF"/>
                </a:solidFill>
                <a:latin typeface="Telegraf"/>
              </a:rPr>
              <a:t>LINK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-5408517" y="0"/>
            <a:ext cx="10817035" cy="10287000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12879483" y="0"/>
            <a:ext cx="10817035" cy="10287000"/>
            <a:chOff x="0" y="0"/>
            <a:chExt cx="6350000" cy="60388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5876603" y="1504283"/>
            <a:ext cx="6534794" cy="227964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>
                <a:solidFill>
                  <a:srgbClr val="000000"/>
                </a:solidFill>
                <a:latin typeface="Telegraf Ultra-Bold"/>
              </a:rPr>
              <a:t>TRUE OR FAKE NEWS?</a:t>
            </a:r>
            <a:r>
              <a:rPr lang="en-US" sz="7000">
                <a:solidFill>
                  <a:srgbClr val="000000"/>
                </a:solidFill>
                <a:latin typeface="Telegraf Ultra-Bold"/>
              </a:rPr>
              <a:t> 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16794042" y="8793042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8" id="8"/>
          <p:cNvGrpSpPr/>
          <p:nvPr/>
        </p:nvGrpSpPr>
        <p:grpSpPr>
          <a:xfrm rot="0">
            <a:off x="5876603" y="6234985"/>
            <a:ext cx="6512515" cy="3023315"/>
            <a:chOff x="0" y="0"/>
            <a:chExt cx="8683353" cy="4031087"/>
          </a:xfrm>
        </p:grpSpPr>
        <p:sp>
          <p:nvSpPr>
            <p:cNvPr name="TextBox 9" id="9"/>
            <p:cNvSpPr txBox="true"/>
            <p:nvPr/>
          </p:nvSpPr>
          <p:spPr>
            <a:xfrm rot="0">
              <a:off x="0" y="-66675"/>
              <a:ext cx="8683353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A VERY WELL-BALANCED PERSON</a:t>
              </a:r>
            </a:p>
          </p:txBody>
        </p:sp>
        <p:sp>
          <p:nvSpPr>
            <p:cNvPr name="TextBox 10" id="10"/>
            <p:cNvSpPr txBox="true"/>
            <p:nvPr/>
          </p:nvSpPr>
          <p:spPr>
            <a:xfrm rot="0">
              <a:off x="0" y="948437"/>
              <a:ext cx="8683353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In 2008, a man went surfing, standing on an airship.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bg>
      <p:bgPr>
        <a:solidFill>
          <a:srgbClr val="CE0B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6799936" y="2914295"/>
            <a:ext cx="4688128" cy="4458409"/>
            <a:chOff x="0" y="0"/>
            <a:chExt cx="6350000" cy="603885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038850"/>
            </a:xfrm>
            <a:custGeom>
              <a:avLst/>
              <a:gdLst/>
              <a:ahLst/>
              <a:cxnLst/>
              <a:rect r="r" b="b" t="t" l="l"/>
              <a:pathLst>
                <a:path h="6038850" w="635000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" id="4"/>
          <p:cNvGrpSpPr/>
          <p:nvPr/>
        </p:nvGrpSpPr>
        <p:grpSpPr>
          <a:xfrm rot="0">
            <a:off x="1057275" y="8936920"/>
            <a:ext cx="14913628" cy="177502"/>
            <a:chOff x="0" y="0"/>
            <a:chExt cx="48017069" cy="5715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255270"/>
              <a:ext cx="48017069" cy="69850"/>
            </a:xfrm>
            <a:custGeom>
              <a:avLst/>
              <a:gdLst/>
              <a:ahLst/>
              <a:cxnLst/>
              <a:rect r="r" b="b" t="t" l="l"/>
              <a:pathLst>
                <a:path h="69850" w="48017069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7505099" y="4090322"/>
            <a:ext cx="3277802" cy="26955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>
                <a:solidFill>
                  <a:srgbClr val="000000"/>
                </a:solidFill>
                <a:latin typeface="Telegraf Ultra-Bold"/>
              </a:rPr>
              <a:t>FAKE NEWS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DAFyWyDn2_4</dc:identifier>
  <dcterms:modified xsi:type="dcterms:W3CDTF">2011-08-01T06:04:30Z</dcterms:modified>
  <cp:revision>1</cp:revision>
  <dc:title>Fake news Quiz</dc:title>
</cp:coreProperties>
</file>