
<file path=[Content_Types].xml><?xml version="1.0" encoding="utf-8"?>
<Types xmlns="http://schemas.openxmlformats.org/package/2006/content-types">
  <Default ContentType="application/x-fontdata" Extension="fntdata"/>
  <Default ContentType="image/jpeg" Extension="jpeg"/>
  <Default ContentType="image/png" Extension="png"/>
  <Default ContentType="application/vnd.openxmlformats-package.relationships+xml" Extension="rels"/>
  <Default ContentType="image/svg+xml" Extension="svg"/>
  <Default ContentType="application/xml" Extension="xml"/>
  <Override ContentType="application/vnd.openxmlformats-officedocument.extended-properties+xml" PartName="/docProps/app.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presentationml.slideLayout+xml" PartName="/ppt/slideLayouts/slideLayout1.xml"/>
  <Override ContentType="application/vnd.openxmlformats-officedocument.presentationml.slideLayout+xml" PartName="/ppt/slideLayouts/slideLayout2.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6.xml"/>
  <Override ContentType="application/vnd.openxmlformats-officedocument.presentationml.slideLayout+xml" PartName="/ppt/slideLayouts/slideLayout7.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Layout+xml" PartName="/ppt/slideLayouts/slideLayout10.xml"/>
  <Override ContentType="application/vnd.openxmlformats-officedocument.presentationml.slideLayout+xml" PartName="/ppt/slideLayouts/slideLayout11.xml"/>
  <Override ContentType="application/vnd.openxmlformats-officedocument.presentationml.slideMaster+xml" PartName="/ppt/slideMasters/slideMaster1.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4.xml"/>
  <Override ContentType="application/vnd.openxmlformats-officedocument.presentationml.slide+xml" PartName="/ppt/slides/slide5.xml"/>
  <Override ContentType="application/vnd.openxmlformats-officedocument.presentationml.slide+xml" PartName="/ppt/slides/slide6.xml"/>
  <Override ContentType="application/vnd.openxmlformats-officedocument.presentationml.tableStyles+xml" PartName="/ppt/tableStyles.xml"/>
  <Override ContentType="application/vnd.openxmlformats-officedocument.theme+xml" PartName="/ppt/theme/theme1.xml"/>
  <Override ContentType="application/vnd.openxmlformats-officedocument.presentationml.viewProps+xml" PartName="/ppt/viewProps.xml"/>
</Types>
</file>

<file path=_rels/.rels><?xml version="1.0" encoding="UTF-8" standalone="no"?><Relationships xmlns="http://schemas.openxmlformats.org/package/2006/relationships"><Relationship Id="rId1" Target="ppt/presentation.xml" Type="http://schemas.openxmlformats.org/officeDocument/2006/relationships/officeDocument"/><Relationship Id="rId2" Target="docProps/thumbnail.jpeg" Type="http://schemas.openxmlformats.org/package/2006/relationships/metadata/thumbnail"/><Relationship Id="rId3" Target="docProps/core.xml" Type="http://schemas.openxmlformats.org/package/2006/relationships/metadata/core-properties"/><Relationship Id="rId4" Target="docProps/app.xml" Type="http://schemas.openxmlformats.org/officeDocument/2006/relationships/extended-properties"/></Relationships>
</file>

<file path=ppt/presentation.xml><?xml version="1.0" encoding="utf-8"?>
<p:presentation xmlns:a="http://schemas.openxmlformats.org/drawingml/2006/main" xmlns:r="http://schemas.openxmlformats.org/officeDocument/2006/relationships" xmlns:p="http://schemas.openxmlformats.org/presentationml/2006/main" saveSubsetFonts="1" embedTrueTypeFonts="true">
  <p:sldMasterIdLst>
    <p:sldMasterId id="2147483648" r:id="rId1"/>
  </p:sldMasterIdLst>
  <p:sldIdLst>
    <p:sldId id="256" r:id="rId22"/>
    <p:sldId id="257" r:id="rId23"/>
    <p:sldId id="258" r:id="rId24"/>
    <p:sldId id="259" r:id="rId25"/>
    <p:sldId id="260" r:id="rId26"/>
    <p:sldId id="261" r:id="rId27"/>
  </p:sldIdLst>
  <p:sldSz cx="18288000" cy="10287000"/>
  <p:notesSz cx="6858000" cy="9144000"/>
  <p:embeddedFontLst>
    <p:embeddedFont>
      <p:font typeface="Glacial Indifference" charset="1" panose="00000000000000000000"/>
      <p:regular r:id="rId6"/>
    </p:embeddedFont>
    <p:embeddedFont>
      <p:font typeface="Glacial Indifference Bold" charset="1" panose="00000800000000000000"/>
      <p:regular r:id="rId7"/>
    </p:embeddedFont>
    <p:embeddedFont>
      <p:font typeface="Glacial Indifference Italics" charset="1" panose="00000000000000000000"/>
      <p:regular r:id="rId8"/>
    </p:embeddedFont>
    <p:embeddedFont>
      <p:font typeface="Glacial Indifference Bold Italics" charset="1" panose="00000800000000000000"/>
      <p:regular r:id="rId9"/>
    </p:embeddedFont>
    <p:embeddedFont>
      <p:font typeface="Arimo" charset="1" panose="020B0604020202020204"/>
      <p:regular r:id="rId10"/>
    </p:embeddedFont>
    <p:embeddedFont>
      <p:font typeface="Arimo Bold" charset="1" panose="020B0704020202020204"/>
      <p:regular r:id="rId11"/>
    </p:embeddedFont>
    <p:embeddedFont>
      <p:font typeface="Arimo Italics" charset="1" panose="020B0604020202090204"/>
      <p:regular r:id="rId12"/>
    </p:embeddedFont>
    <p:embeddedFont>
      <p:font typeface="Arimo Bold Italics" charset="1" panose="020B0704020202090204"/>
      <p:regular r:id="rId13"/>
    </p:embeddedFont>
    <p:embeddedFont>
      <p:font typeface="Open Sans" charset="1" panose="020B0606030504020204"/>
      <p:regular r:id="rId14"/>
    </p:embeddedFont>
    <p:embeddedFont>
      <p:font typeface="Open Sans Bold" charset="1" panose="020B0806030504020204"/>
      <p:regular r:id="rId15"/>
    </p:embeddedFont>
    <p:embeddedFont>
      <p:font typeface="Open Sans Italics" charset="1" panose="020B0606030504020204"/>
      <p:regular r:id="rId16"/>
    </p:embeddedFont>
    <p:embeddedFont>
      <p:font typeface="Open Sans Bold Italics" charset="1" panose="020B0806030504020204"/>
      <p:regular r:id="rId17"/>
    </p:embeddedFont>
    <p:embeddedFont>
      <p:font typeface="Open Sans Light" charset="1" panose="020B0306030504020204"/>
      <p:regular r:id="rId18"/>
    </p:embeddedFont>
    <p:embeddedFont>
      <p:font typeface="Open Sans Light Italics" charset="1" panose="020B0306030504020204"/>
      <p:regular r:id="rId19"/>
    </p:embeddedFont>
    <p:embeddedFont>
      <p:font typeface="Open Sans Ultra-Bold" charset="1" panose="00000000000000000000"/>
      <p:regular r:id="rId20"/>
    </p:embeddedFont>
    <p:embeddedFont>
      <p:font typeface="Open Sans Ultra-Bold Italics" charset="1" panose="00000000000000000000"/>
      <p:regular r:id="rId21"/>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autoAdjust="0"/>
    <p:restoredTop sz="94622" autoAdjust="0"/>
  </p:normalViewPr>
  <p:slideViewPr>
    <p:cSldViewPr>
      <p:cViewPr varScale="1">
        <p:scale>
          <a:sx n="74" d="100"/>
          <a:sy n="74" d="100"/>
        </p:scale>
        <p:origin x="-1092" y="-9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no"?><Relationships xmlns="http://schemas.openxmlformats.org/package/2006/relationships"><Relationship Id="rId1" Target="slideMasters/slideMaster1.xml" Type="http://schemas.openxmlformats.org/officeDocument/2006/relationships/slideMaster"/><Relationship Id="rId10" Target="fonts/font10.fntdata" Type="http://schemas.openxmlformats.org/officeDocument/2006/relationships/font"/><Relationship Id="rId11" Target="fonts/font11.fntdata" Type="http://schemas.openxmlformats.org/officeDocument/2006/relationships/font"/><Relationship Id="rId12" Target="fonts/font12.fntdata" Type="http://schemas.openxmlformats.org/officeDocument/2006/relationships/font"/><Relationship Id="rId13" Target="fonts/font13.fntdata" Type="http://schemas.openxmlformats.org/officeDocument/2006/relationships/font"/><Relationship Id="rId14" Target="fonts/font14.fntdata" Type="http://schemas.openxmlformats.org/officeDocument/2006/relationships/font"/><Relationship Id="rId15" Target="fonts/font15.fntdata" Type="http://schemas.openxmlformats.org/officeDocument/2006/relationships/font"/><Relationship Id="rId16" Target="fonts/font16.fntdata" Type="http://schemas.openxmlformats.org/officeDocument/2006/relationships/font"/><Relationship Id="rId17" Target="fonts/font17.fntdata" Type="http://schemas.openxmlformats.org/officeDocument/2006/relationships/font"/><Relationship Id="rId18" Target="fonts/font18.fntdata" Type="http://schemas.openxmlformats.org/officeDocument/2006/relationships/font"/><Relationship Id="rId19" Target="fonts/font19.fntdata" Type="http://schemas.openxmlformats.org/officeDocument/2006/relationships/font"/><Relationship Id="rId2" Target="presProps.xml" Type="http://schemas.openxmlformats.org/officeDocument/2006/relationships/presProps"/><Relationship Id="rId20" Target="fonts/font20.fntdata" Type="http://schemas.openxmlformats.org/officeDocument/2006/relationships/font"/><Relationship Id="rId21" Target="fonts/font21.fntdata" Type="http://schemas.openxmlformats.org/officeDocument/2006/relationships/font"/><Relationship Id="rId22" Target="slides/slide1.xml" Type="http://schemas.openxmlformats.org/officeDocument/2006/relationships/slide"/><Relationship Id="rId23" Target="slides/slide2.xml" Type="http://schemas.openxmlformats.org/officeDocument/2006/relationships/slide"/><Relationship Id="rId24" Target="slides/slide3.xml" Type="http://schemas.openxmlformats.org/officeDocument/2006/relationships/slide"/><Relationship Id="rId25" Target="slides/slide4.xml" Type="http://schemas.openxmlformats.org/officeDocument/2006/relationships/slide"/><Relationship Id="rId26" Target="slides/slide5.xml" Type="http://schemas.openxmlformats.org/officeDocument/2006/relationships/slide"/><Relationship Id="rId27" Target="slides/slide6.xml" Type="http://schemas.openxmlformats.org/officeDocument/2006/relationships/slide"/><Relationship Id="rId3" Target="viewProps.xml" Type="http://schemas.openxmlformats.org/officeDocument/2006/relationships/viewProps"/><Relationship Id="rId4" Target="theme/theme1.xml" Type="http://schemas.openxmlformats.org/officeDocument/2006/relationships/theme"/><Relationship Id="rId5" Target="tableStyles.xml" Type="http://schemas.openxmlformats.org/officeDocument/2006/relationships/tableStyles"/><Relationship Id="rId6" Target="fonts/font6.fntdata" Type="http://schemas.openxmlformats.org/officeDocument/2006/relationships/font"/><Relationship Id="rId7" Target="fonts/font7.fntdata" Type="http://schemas.openxmlformats.org/officeDocument/2006/relationships/font"/><Relationship Id="rId8" Target="fonts/font8.fntdata" Type="http://schemas.openxmlformats.org/officeDocument/2006/relationships/font"/><Relationship Id="rId9" Target="fonts/font9.fntdata" Type="http://schemas.openxmlformats.org/officeDocument/2006/relationships/font"/></Relationships>
</file>

<file path=ppt/slideLayouts/_rels/slideLayout1.xml.rels><?xml version="1.0" encoding="UTF-8" standalone="no"?><Relationships xmlns="http://schemas.openxmlformats.org/package/2006/relationships"><Relationship Id="rId1" Target="../slideMasters/slideMaster1.xml" Type="http://schemas.openxmlformats.org/officeDocument/2006/relationships/slideMaster"/></Relationships>
</file>

<file path=ppt/slideLayouts/_rels/slideLayout10.xml.rels><?xml version="1.0" encoding="UTF-8" standalone="no"?><Relationships xmlns="http://schemas.openxmlformats.org/package/2006/relationships"><Relationship Id="rId1" Target="../slideMasters/slideMaster1.xml" Type="http://schemas.openxmlformats.org/officeDocument/2006/relationships/slideMaster"/></Relationships>
</file>

<file path=ppt/slideLayouts/_rels/slideLayout11.xml.rels><?xml version="1.0" encoding="UTF-8" standalone="no"?><Relationships xmlns="http://schemas.openxmlformats.org/package/2006/relationships"><Relationship Id="rId1" Target="../slideMasters/slideMaster1.xml" Type="http://schemas.openxmlformats.org/officeDocument/2006/relationships/slideMaster"/></Relationships>
</file>

<file path=ppt/slideLayouts/_rels/slideLayout2.xml.rels><?xml version="1.0" encoding="UTF-8" standalone="no"?><Relationships xmlns="http://schemas.openxmlformats.org/package/2006/relationships"><Relationship Id="rId1" Target="../slideMasters/slideMaster1.xml" Type="http://schemas.openxmlformats.org/officeDocument/2006/relationships/slideMaster"/></Relationships>
</file>

<file path=ppt/slideLayouts/_rels/slideLayout3.xml.rels><?xml version="1.0" encoding="UTF-8" standalone="no"?><Relationships xmlns="http://schemas.openxmlformats.org/package/2006/relationships"><Relationship Id="rId1" Target="../slideMasters/slideMaster1.xml" Type="http://schemas.openxmlformats.org/officeDocument/2006/relationships/slideMaster"/></Relationships>
</file>

<file path=ppt/slideLayouts/_rels/slideLayout4.xml.rels><?xml version="1.0" encoding="UTF-8" standalone="no"?><Relationships xmlns="http://schemas.openxmlformats.org/package/2006/relationships"><Relationship Id="rId1" Target="../slideMasters/slideMaster1.xml" Type="http://schemas.openxmlformats.org/officeDocument/2006/relationships/slideMaster"/></Relationships>
</file>

<file path=ppt/slideLayouts/_rels/slideLayout5.xml.rels><?xml version="1.0" encoding="UTF-8" standalone="no"?><Relationships xmlns="http://schemas.openxmlformats.org/package/2006/relationships"><Relationship Id="rId1" Target="../slideMasters/slideMaster1.xml" Type="http://schemas.openxmlformats.org/officeDocument/2006/relationships/slideMaster"/></Relationships>
</file>

<file path=ppt/slideLayouts/_rels/slideLayout6.xml.rels><?xml version="1.0" encoding="UTF-8" standalone="no"?><Relationships xmlns="http://schemas.openxmlformats.org/package/2006/relationships"><Relationship Id="rId1" Target="../slideMasters/slideMaster1.xml" Type="http://schemas.openxmlformats.org/officeDocument/2006/relationships/slideMaster"/></Relationships>
</file>

<file path=ppt/slideLayouts/_rels/slideLayout7.xml.rels><?xml version="1.0" encoding="UTF-8" standalone="no"?><Relationships xmlns="http://schemas.openxmlformats.org/package/2006/relationships"><Relationship Id="rId1" Target="../slideMasters/slideMaster1.xml" Type="http://schemas.openxmlformats.org/officeDocument/2006/relationships/slideMaster"/></Relationships>
</file>

<file path=ppt/slideLayouts/_rels/slideLayout8.xml.rels><?xml version="1.0" encoding="UTF-8" standalone="no"?><Relationships xmlns="http://schemas.openxmlformats.org/package/2006/relationships"><Relationship Id="rId1" Target="../slideMasters/slideMaster1.xml" Type="http://schemas.openxmlformats.org/officeDocument/2006/relationships/slideMaster"/></Relationships>
</file>

<file path=ppt/slideLayouts/_rels/slideLayout9.xml.rels><?xml version="1.0" encoding="UTF-8" standalone="no"?><Relationships xmlns="http://schemas.openxmlformats.org/package/2006/relationships"><Relationship Id="rId1" Target="../slideMasters/slideMaster1.xml" Type="http://schemas.openxmlformats.org/officeDocument/2006/relationships/slideMaster"/></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pPr/>
              <a:t>8/1/2011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pPr/>
              <a:t>8/1/2011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pPr/>
              <a:t>8/1/2011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8/1/2011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8/1/2011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8/1/2011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no"?><Relationships xmlns="http://schemas.openxmlformats.org/package/2006/relationships"><Relationship Id="rId1" Target="../slideLayouts/slideLayout1.xml" Type="http://schemas.openxmlformats.org/officeDocument/2006/relationships/slideLayout"/><Relationship Id="rId10" Target="../slideLayouts/slideLayout10.xml" Type="http://schemas.openxmlformats.org/officeDocument/2006/relationships/slideLayout"/><Relationship Id="rId11" Target="../slideLayouts/slideLayout11.xml" Type="http://schemas.openxmlformats.org/officeDocument/2006/relationships/slideLayout"/><Relationship Id="rId12" Target="../theme/theme1.xml" Type="http://schemas.openxmlformats.org/officeDocument/2006/relationships/theme"/><Relationship Id="rId2" Target="../slideLayouts/slideLayout2.xml" Type="http://schemas.openxmlformats.org/officeDocument/2006/relationships/slideLayout"/><Relationship Id="rId3" Target="../slideLayouts/slideLayout3.xml" Type="http://schemas.openxmlformats.org/officeDocument/2006/relationships/slideLayout"/><Relationship Id="rId4" Target="../slideLayouts/slideLayout4.xml" Type="http://schemas.openxmlformats.org/officeDocument/2006/relationships/slideLayout"/><Relationship Id="rId5" Target="../slideLayouts/slideLayout5.xml" Type="http://schemas.openxmlformats.org/officeDocument/2006/relationships/slideLayout"/><Relationship Id="rId6" Target="../slideLayouts/slideLayout6.xml" Type="http://schemas.openxmlformats.org/officeDocument/2006/relationships/slideLayout"/><Relationship Id="rId7" Target="../slideLayouts/slideLayout7.xml" Type="http://schemas.openxmlformats.org/officeDocument/2006/relationships/slideLayout"/><Relationship Id="rId8" Target="../slideLayouts/slideLayout8.xml" Type="http://schemas.openxmlformats.org/officeDocument/2006/relationships/slideLayout"/><Relationship Id="rId9" Target="../slideLayouts/slideLayout9.xml" Type="http://schemas.openxmlformats.org/officeDocument/2006/relationships/slideLayout"/></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8/1/2011</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no"?><Relationships xmlns="http://schemas.openxmlformats.org/package/2006/relationships"><Relationship Id="rId1" Target="../slideLayouts/slideLayout7.xml" Type="http://schemas.openxmlformats.org/officeDocument/2006/relationships/slideLayout"/><Relationship Id="rId2" Target="../media/image1.png" Type="http://schemas.openxmlformats.org/officeDocument/2006/relationships/image"/><Relationship Id="rId3" Target="../media/image2.png" Type="http://schemas.openxmlformats.org/officeDocument/2006/relationships/image"/><Relationship Id="rId4" Target="../media/image3.jpeg" Type="http://schemas.openxmlformats.org/officeDocument/2006/relationships/image"/><Relationship Id="rId5" Target="../media/image4.png" Type="http://schemas.openxmlformats.org/officeDocument/2006/relationships/image"/><Relationship Id="rId6" Target="../media/image5.png" Type="http://schemas.openxmlformats.org/officeDocument/2006/relationships/image"/></Relationships>
</file>

<file path=ppt/slides/_rels/slide2.xml.rels><?xml version="1.0" encoding="UTF-8" standalone="no"?><Relationships xmlns="http://schemas.openxmlformats.org/package/2006/relationships"><Relationship Id="rId1" Target="../slideLayouts/slideLayout7.xml" Type="http://schemas.openxmlformats.org/officeDocument/2006/relationships/slideLayout"/><Relationship Id="rId2" Target="../media/image1.png" Type="http://schemas.openxmlformats.org/officeDocument/2006/relationships/image"/><Relationship Id="rId3" Target="../media/image4.png" Type="http://schemas.openxmlformats.org/officeDocument/2006/relationships/image"/><Relationship Id="rId4" Target="../media/image5.png" Type="http://schemas.openxmlformats.org/officeDocument/2006/relationships/image"/><Relationship Id="rId5" Target="../media/image6.png" Type="http://schemas.openxmlformats.org/officeDocument/2006/relationships/image"/><Relationship Id="rId6" Target="../media/image7.png" Type="http://schemas.openxmlformats.org/officeDocument/2006/relationships/image"/><Relationship Id="rId7" Target="../media/image8.png" Type="http://schemas.openxmlformats.org/officeDocument/2006/relationships/image"/><Relationship Id="rId8" Target="../media/image9.png" Type="http://schemas.openxmlformats.org/officeDocument/2006/relationships/image"/></Relationships>
</file>

<file path=ppt/slides/_rels/slide3.xml.rels><?xml version="1.0" encoding="UTF-8" standalone="no"?><Relationships xmlns="http://schemas.openxmlformats.org/package/2006/relationships"><Relationship Id="rId1" Target="../slideLayouts/slideLayout7.xml" Type="http://schemas.openxmlformats.org/officeDocument/2006/relationships/slideLayout"/><Relationship Id="rId2" Target="../media/image1.png" Type="http://schemas.openxmlformats.org/officeDocument/2006/relationships/image"/><Relationship Id="rId3" Target="../media/image4.png" Type="http://schemas.openxmlformats.org/officeDocument/2006/relationships/image"/><Relationship Id="rId4" Target="../media/image5.png" Type="http://schemas.openxmlformats.org/officeDocument/2006/relationships/image"/></Relationships>
</file>

<file path=ppt/slides/_rels/slide4.xml.rels><?xml version="1.0" encoding="UTF-8" standalone="no"?><Relationships xmlns="http://schemas.openxmlformats.org/package/2006/relationships"><Relationship Id="rId1" Target="../slideLayouts/slideLayout7.xml" Type="http://schemas.openxmlformats.org/officeDocument/2006/relationships/slideLayout"/><Relationship Id="rId2" Target="../media/image1.png" Type="http://schemas.openxmlformats.org/officeDocument/2006/relationships/image"/><Relationship Id="rId3" Target="../media/image4.png" Type="http://schemas.openxmlformats.org/officeDocument/2006/relationships/image"/><Relationship Id="rId4" Target="../media/image5.png" Type="http://schemas.openxmlformats.org/officeDocument/2006/relationships/image"/><Relationship Id="rId5" Target="../media/image10.png" Type="http://schemas.openxmlformats.org/officeDocument/2006/relationships/image"/></Relationships>
</file>

<file path=ppt/slides/_rels/slide5.xml.rels><?xml version="1.0" encoding="UTF-8" standalone="no"?><Relationships xmlns="http://schemas.openxmlformats.org/package/2006/relationships"><Relationship Id="rId1" Target="../slideLayouts/slideLayout7.xml" Type="http://schemas.openxmlformats.org/officeDocument/2006/relationships/slideLayout"/><Relationship Id="rId2" Target="../media/image1.png" Type="http://schemas.openxmlformats.org/officeDocument/2006/relationships/image"/><Relationship Id="rId3" Target="../media/image4.png" Type="http://schemas.openxmlformats.org/officeDocument/2006/relationships/image"/><Relationship Id="rId4" Target="../media/image5.png" Type="http://schemas.openxmlformats.org/officeDocument/2006/relationships/image"/><Relationship Id="rId5" Target="../media/image11.png" Type="http://schemas.openxmlformats.org/officeDocument/2006/relationships/image"/></Relationships>
</file>

<file path=ppt/slides/_rels/slide6.xml.rels><?xml version="1.0" encoding="UTF-8" standalone="no"?><Relationships xmlns="http://schemas.openxmlformats.org/package/2006/relationships"><Relationship Id="rId1" Target="../slideLayouts/slideLayout7.xml" Type="http://schemas.openxmlformats.org/officeDocument/2006/relationships/slideLayout"/><Relationship Id="rId2" Target="../media/image1.png" Type="http://schemas.openxmlformats.org/officeDocument/2006/relationships/image"/><Relationship Id="rId3" Target="../media/image4.png" Type="http://schemas.openxmlformats.org/officeDocument/2006/relationships/image"/><Relationship Id="rId4" Target="../media/image5.png" Type="http://schemas.openxmlformats.org/officeDocument/2006/relationships/image"/><Relationship Id="rId5" Target="../media/image12.png" Type="http://schemas.openxmlformats.org/officeDocument/2006/relationships/image"/><Relationship Id="rId6" Target="../media/image13.svg" Type="http://schemas.openxmlformats.org/officeDocument/2006/relationships/image"/></Relationships>
</file>

<file path=ppt/slides/slide1.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Freeform 2" id="2"/>
          <p:cNvSpPr/>
          <p:nvPr/>
        </p:nvSpPr>
        <p:spPr>
          <a:xfrm flipH="false" flipV="false" rot="0">
            <a:off x="13894593" y="-128637"/>
            <a:ext cx="4393407" cy="4159499"/>
          </a:xfrm>
          <a:custGeom>
            <a:avLst/>
            <a:gdLst/>
            <a:ahLst/>
            <a:cxnLst/>
            <a:rect r="r" b="b" t="t" l="l"/>
            <a:pathLst>
              <a:path h="4159499" w="4393407">
                <a:moveTo>
                  <a:pt x="0" y="0"/>
                </a:moveTo>
                <a:lnTo>
                  <a:pt x="4393407" y="0"/>
                </a:lnTo>
                <a:lnTo>
                  <a:pt x="4393407" y="4159498"/>
                </a:lnTo>
                <a:lnTo>
                  <a:pt x="0" y="4159498"/>
                </a:lnTo>
                <a:lnTo>
                  <a:pt x="0" y="0"/>
                </a:lnTo>
                <a:close/>
              </a:path>
            </a:pathLst>
          </a:custGeom>
          <a:blipFill>
            <a:blip r:embed="rId2"/>
            <a:stretch>
              <a:fillRect l="0" t="0" r="0" b="0"/>
            </a:stretch>
          </a:blipFill>
        </p:spPr>
      </p:sp>
      <p:sp>
        <p:nvSpPr>
          <p:cNvPr name="Freeform 3" id="3"/>
          <p:cNvSpPr/>
          <p:nvPr/>
        </p:nvSpPr>
        <p:spPr>
          <a:xfrm flipH="false" flipV="false" rot="0">
            <a:off x="0" y="4489596"/>
            <a:ext cx="4059584" cy="5797404"/>
          </a:xfrm>
          <a:custGeom>
            <a:avLst/>
            <a:gdLst/>
            <a:ahLst/>
            <a:cxnLst/>
            <a:rect r="r" b="b" t="t" l="l"/>
            <a:pathLst>
              <a:path h="5797404" w="4059584">
                <a:moveTo>
                  <a:pt x="0" y="0"/>
                </a:moveTo>
                <a:lnTo>
                  <a:pt x="4059584" y="0"/>
                </a:lnTo>
                <a:lnTo>
                  <a:pt x="4059584" y="5797404"/>
                </a:lnTo>
                <a:lnTo>
                  <a:pt x="0" y="5797404"/>
                </a:lnTo>
                <a:lnTo>
                  <a:pt x="0" y="0"/>
                </a:lnTo>
                <a:close/>
              </a:path>
            </a:pathLst>
          </a:custGeom>
          <a:blipFill>
            <a:blip r:embed="rId3"/>
            <a:stretch>
              <a:fillRect l="0" t="0" r="0" b="0"/>
            </a:stretch>
          </a:blipFill>
        </p:spPr>
      </p:sp>
      <p:sp>
        <p:nvSpPr>
          <p:cNvPr name="Freeform 4" id="4"/>
          <p:cNvSpPr/>
          <p:nvPr/>
        </p:nvSpPr>
        <p:spPr>
          <a:xfrm flipH="false" flipV="false" rot="0">
            <a:off x="10560599" y="9453894"/>
            <a:ext cx="7175130" cy="659999"/>
          </a:xfrm>
          <a:custGeom>
            <a:avLst/>
            <a:gdLst/>
            <a:ahLst/>
            <a:cxnLst/>
            <a:rect r="r" b="b" t="t" l="l"/>
            <a:pathLst>
              <a:path h="659999" w="7175130">
                <a:moveTo>
                  <a:pt x="0" y="0"/>
                </a:moveTo>
                <a:lnTo>
                  <a:pt x="7175130" y="0"/>
                </a:lnTo>
                <a:lnTo>
                  <a:pt x="7175130" y="659999"/>
                </a:lnTo>
                <a:lnTo>
                  <a:pt x="0" y="659999"/>
                </a:lnTo>
                <a:lnTo>
                  <a:pt x="0" y="0"/>
                </a:lnTo>
                <a:close/>
              </a:path>
            </a:pathLst>
          </a:custGeom>
          <a:blipFill>
            <a:blip r:embed="rId4"/>
            <a:stretch>
              <a:fillRect l="0" t="0" r="0" b="0"/>
            </a:stretch>
          </a:blipFill>
        </p:spPr>
      </p:sp>
      <p:sp>
        <p:nvSpPr>
          <p:cNvPr name="Freeform 5" id="5"/>
          <p:cNvSpPr/>
          <p:nvPr/>
        </p:nvSpPr>
        <p:spPr>
          <a:xfrm flipH="false" flipV="false" rot="0">
            <a:off x="16407335" y="-69652"/>
            <a:ext cx="1643636" cy="1643636"/>
          </a:xfrm>
          <a:custGeom>
            <a:avLst/>
            <a:gdLst/>
            <a:ahLst/>
            <a:cxnLst/>
            <a:rect r="r" b="b" t="t" l="l"/>
            <a:pathLst>
              <a:path h="1643636" w="1643636">
                <a:moveTo>
                  <a:pt x="0" y="0"/>
                </a:moveTo>
                <a:lnTo>
                  <a:pt x="1643636" y="0"/>
                </a:lnTo>
                <a:lnTo>
                  <a:pt x="1643636" y="1643637"/>
                </a:lnTo>
                <a:lnTo>
                  <a:pt x="0" y="1643637"/>
                </a:lnTo>
                <a:lnTo>
                  <a:pt x="0" y="0"/>
                </a:lnTo>
                <a:close/>
              </a:path>
            </a:pathLst>
          </a:custGeom>
          <a:blipFill>
            <a:blip r:embed="rId5"/>
            <a:stretch>
              <a:fillRect l="0" t="0" r="0" b="0"/>
            </a:stretch>
          </a:blipFill>
        </p:spPr>
      </p:sp>
      <p:sp>
        <p:nvSpPr>
          <p:cNvPr name="Freeform 6" id="6"/>
          <p:cNvSpPr/>
          <p:nvPr/>
        </p:nvSpPr>
        <p:spPr>
          <a:xfrm flipH="false" flipV="false" rot="0">
            <a:off x="252454" y="259424"/>
            <a:ext cx="3669212" cy="769276"/>
          </a:xfrm>
          <a:custGeom>
            <a:avLst/>
            <a:gdLst/>
            <a:ahLst/>
            <a:cxnLst/>
            <a:rect r="r" b="b" t="t" l="l"/>
            <a:pathLst>
              <a:path h="769276" w="3669212">
                <a:moveTo>
                  <a:pt x="0" y="0"/>
                </a:moveTo>
                <a:lnTo>
                  <a:pt x="3669212" y="0"/>
                </a:lnTo>
                <a:lnTo>
                  <a:pt x="3669212" y="769276"/>
                </a:lnTo>
                <a:lnTo>
                  <a:pt x="0" y="769276"/>
                </a:lnTo>
                <a:lnTo>
                  <a:pt x="0" y="0"/>
                </a:lnTo>
                <a:close/>
              </a:path>
            </a:pathLst>
          </a:custGeom>
          <a:blipFill>
            <a:blip r:embed="rId6"/>
            <a:stretch>
              <a:fillRect l="0" t="0" r="0" b="0"/>
            </a:stretch>
          </a:blipFill>
        </p:spPr>
      </p:sp>
      <p:sp>
        <p:nvSpPr>
          <p:cNvPr name="TextBox 7" id="7"/>
          <p:cNvSpPr txBox="true"/>
          <p:nvPr/>
        </p:nvSpPr>
        <p:spPr>
          <a:xfrm rot="0">
            <a:off x="10142790" y="8648944"/>
            <a:ext cx="8010747" cy="553211"/>
          </a:xfrm>
          <a:prstGeom prst="rect">
            <a:avLst/>
          </a:prstGeom>
        </p:spPr>
        <p:txBody>
          <a:bodyPr anchor="t" rtlCol="false" tIns="0" lIns="0" bIns="0" rIns="0">
            <a:spAutoFit/>
          </a:bodyPr>
          <a:lstStyle/>
          <a:p>
            <a:pPr algn="ctr">
              <a:lnSpc>
                <a:spcPts val="1521"/>
              </a:lnSpc>
            </a:pPr>
            <a:r>
              <a:rPr lang="en-US" sz="1087">
                <a:solidFill>
                  <a:srgbClr val="000000"/>
                </a:solidFill>
                <a:latin typeface="Glacial Indifference"/>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 Project number KA220-YOU-000087118</a:t>
            </a:r>
          </a:p>
        </p:txBody>
      </p:sp>
      <p:sp>
        <p:nvSpPr>
          <p:cNvPr name="TextBox 8" id="8"/>
          <p:cNvSpPr txBox="true"/>
          <p:nvPr/>
        </p:nvSpPr>
        <p:spPr>
          <a:xfrm rot="0">
            <a:off x="2665326" y="4297341"/>
            <a:ext cx="12957347" cy="1082719"/>
          </a:xfrm>
          <a:prstGeom prst="rect">
            <a:avLst/>
          </a:prstGeom>
        </p:spPr>
        <p:txBody>
          <a:bodyPr anchor="t" rtlCol="false" tIns="0" lIns="0" bIns="0" rIns="0">
            <a:spAutoFit/>
          </a:bodyPr>
          <a:lstStyle/>
          <a:p>
            <a:pPr algn="ctr">
              <a:lnSpc>
                <a:spcPts val="4372"/>
              </a:lnSpc>
            </a:pPr>
          </a:p>
          <a:p>
            <a:pPr algn="ctr">
              <a:lnSpc>
                <a:spcPts val="4372"/>
              </a:lnSpc>
              <a:spcBef>
                <a:spcPct val="0"/>
              </a:spcBef>
            </a:pPr>
            <a:r>
              <a:rPr lang="en-US" sz="3123">
                <a:solidFill>
                  <a:srgbClr val="000000"/>
                </a:solidFill>
                <a:latin typeface="Open Sans"/>
              </a:rPr>
              <a:t>Collaborate effectively online with Google Drive</a:t>
            </a:r>
          </a:p>
        </p:txBody>
      </p:sp>
      <p:sp>
        <p:nvSpPr>
          <p:cNvPr name="TextBox 9" id="9"/>
          <p:cNvSpPr txBox="true"/>
          <p:nvPr/>
        </p:nvSpPr>
        <p:spPr>
          <a:xfrm rot="0">
            <a:off x="2665326" y="3292652"/>
            <a:ext cx="12957347" cy="1409744"/>
          </a:xfrm>
          <a:prstGeom prst="rect">
            <a:avLst/>
          </a:prstGeom>
        </p:spPr>
        <p:txBody>
          <a:bodyPr anchor="t" rtlCol="false" tIns="0" lIns="0" bIns="0" rIns="0">
            <a:spAutoFit/>
          </a:bodyPr>
          <a:lstStyle/>
          <a:p>
            <a:pPr algn="ctr">
              <a:lnSpc>
                <a:spcPts val="5772"/>
              </a:lnSpc>
            </a:pPr>
            <a:r>
              <a:rPr lang="en-US" sz="4123">
                <a:solidFill>
                  <a:srgbClr val="000000"/>
                </a:solidFill>
                <a:latin typeface="Open Sans Bold"/>
              </a:rPr>
              <a:t>Module 5</a:t>
            </a:r>
          </a:p>
          <a:p>
            <a:pPr algn="ctr">
              <a:lnSpc>
                <a:spcPts val="5772"/>
              </a:lnSpc>
              <a:spcBef>
                <a:spcPct val="0"/>
              </a:spcBef>
            </a:pPr>
            <a:r>
              <a:rPr lang="en-US" sz="4123">
                <a:solidFill>
                  <a:srgbClr val="000000"/>
                </a:solidFill>
                <a:latin typeface="Open Sans Bold"/>
              </a:rPr>
              <a:t>Online storage and sharing services</a:t>
            </a:r>
          </a:p>
        </p:txBody>
      </p:sp>
    </p:spTree>
  </p:cSld>
  <p:clrMapOvr>
    <a:masterClrMapping/>
  </p:clrMapOvr>
</p:sld>
</file>

<file path=ppt/slides/slide2.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Freeform 2" id="2"/>
          <p:cNvSpPr/>
          <p:nvPr/>
        </p:nvSpPr>
        <p:spPr>
          <a:xfrm flipH="false" flipV="false" rot="0">
            <a:off x="13894593" y="-128637"/>
            <a:ext cx="4393407" cy="4159499"/>
          </a:xfrm>
          <a:custGeom>
            <a:avLst/>
            <a:gdLst/>
            <a:ahLst/>
            <a:cxnLst/>
            <a:rect r="r" b="b" t="t" l="l"/>
            <a:pathLst>
              <a:path h="4159499" w="4393407">
                <a:moveTo>
                  <a:pt x="0" y="0"/>
                </a:moveTo>
                <a:lnTo>
                  <a:pt x="4393407" y="0"/>
                </a:lnTo>
                <a:lnTo>
                  <a:pt x="4393407" y="4159498"/>
                </a:lnTo>
                <a:lnTo>
                  <a:pt x="0" y="4159498"/>
                </a:lnTo>
                <a:lnTo>
                  <a:pt x="0" y="0"/>
                </a:lnTo>
                <a:close/>
              </a:path>
            </a:pathLst>
          </a:custGeom>
          <a:blipFill>
            <a:blip r:embed="rId2"/>
            <a:stretch>
              <a:fillRect l="0" t="0" r="0" b="0"/>
            </a:stretch>
          </a:blipFill>
        </p:spPr>
      </p:sp>
      <p:sp>
        <p:nvSpPr>
          <p:cNvPr name="Freeform 3" id="3"/>
          <p:cNvSpPr/>
          <p:nvPr/>
        </p:nvSpPr>
        <p:spPr>
          <a:xfrm flipH="false" flipV="false" rot="0">
            <a:off x="16407335" y="-69652"/>
            <a:ext cx="1643636" cy="1643636"/>
          </a:xfrm>
          <a:custGeom>
            <a:avLst/>
            <a:gdLst/>
            <a:ahLst/>
            <a:cxnLst/>
            <a:rect r="r" b="b" t="t" l="l"/>
            <a:pathLst>
              <a:path h="1643636" w="1643636">
                <a:moveTo>
                  <a:pt x="0" y="0"/>
                </a:moveTo>
                <a:lnTo>
                  <a:pt x="1643636" y="0"/>
                </a:lnTo>
                <a:lnTo>
                  <a:pt x="1643636" y="1643637"/>
                </a:lnTo>
                <a:lnTo>
                  <a:pt x="0" y="1643637"/>
                </a:lnTo>
                <a:lnTo>
                  <a:pt x="0" y="0"/>
                </a:lnTo>
                <a:close/>
              </a:path>
            </a:pathLst>
          </a:custGeom>
          <a:blipFill>
            <a:blip r:embed="rId3"/>
            <a:stretch>
              <a:fillRect l="0" t="0" r="0" b="0"/>
            </a:stretch>
          </a:blipFill>
        </p:spPr>
      </p:sp>
      <p:sp>
        <p:nvSpPr>
          <p:cNvPr name="Freeform 4" id="4"/>
          <p:cNvSpPr/>
          <p:nvPr/>
        </p:nvSpPr>
        <p:spPr>
          <a:xfrm flipH="false" flipV="false" rot="0">
            <a:off x="252454" y="259424"/>
            <a:ext cx="3669212" cy="769276"/>
          </a:xfrm>
          <a:custGeom>
            <a:avLst/>
            <a:gdLst/>
            <a:ahLst/>
            <a:cxnLst/>
            <a:rect r="r" b="b" t="t" l="l"/>
            <a:pathLst>
              <a:path h="769276" w="3669212">
                <a:moveTo>
                  <a:pt x="0" y="0"/>
                </a:moveTo>
                <a:lnTo>
                  <a:pt x="3669212" y="0"/>
                </a:lnTo>
                <a:lnTo>
                  <a:pt x="3669212" y="769276"/>
                </a:lnTo>
                <a:lnTo>
                  <a:pt x="0" y="769276"/>
                </a:lnTo>
                <a:lnTo>
                  <a:pt x="0" y="0"/>
                </a:lnTo>
                <a:close/>
              </a:path>
            </a:pathLst>
          </a:custGeom>
          <a:blipFill>
            <a:blip r:embed="rId4"/>
            <a:stretch>
              <a:fillRect l="0" t="0" r="0" b="0"/>
            </a:stretch>
          </a:blipFill>
        </p:spPr>
      </p:sp>
      <p:sp>
        <p:nvSpPr>
          <p:cNvPr name="Freeform 5" id="5"/>
          <p:cNvSpPr/>
          <p:nvPr/>
        </p:nvSpPr>
        <p:spPr>
          <a:xfrm flipH="false" flipV="false" rot="0">
            <a:off x="2127352" y="5050953"/>
            <a:ext cx="1799375" cy="1703898"/>
          </a:xfrm>
          <a:custGeom>
            <a:avLst/>
            <a:gdLst/>
            <a:ahLst/>
            <a:cxnLst/>
            <a:rect r="r" b="b" t="t" l="l"/>
            <a:pathLst>
              <a:path h="1703898" w="1799375">
                <a:moveTo>
                  <a:pt x="0" y="0"/>
                </a:moveTo>
                <a:lnTo>
                  <a:pt x="1799375" y="0"/>
                </a:lnTo>
                <a:lnTo>
                  <a:pt x="1799375" y="1703898"/>
                </a:lnTo>
                <a:lnTo>
                  <a:pt x="0" y="1703898"/>
                </a:lnTo>
                <a:lnTo>
                  <a:pt x="0" y="0"/>
                </a:lnTo>
                <a:close/>
              </a:path>
            </a:pathLst>
          </a:custGeom>
          <a:blipFill>
            <a:blip r:embed="rId5"/>
            <a:stretch>
              <a:fillRect l="0" t="0" r="0" b="0"/>
            </a:stretch>
          </a:blipFill>
        </p:spPr>
      </p:sp>
      <p:sp>
        <p:nvSpPr>
          <p:cNvPr name="Freeform 6" id="6"/>
          <p:cNvSpPr/>
          <p:nvPr/>
        </p:nvSpPr>
        <p:spPr>
          <a:xfrm flipH="false" flipV="false" rot="0">
            <a:off x="5028311" y="4764660"/>
            <a:ext cx="3485795" cy="2323863"/>
          </a:xfrm>
          <a:custGeom>
            <a:avLst/>
            <a:gdLst/>
            <a:ahLst/>
            <a:cxnLst/>
            <a:rect r="r" b="b" t="t" l="l"/>
            <a:pathLst>
              <a:path h="2323863" w="3485795">
                <a:moveTo>
                  <a:pt x="0" y="0"/>
                </a:moveTo>
                <a:lnTo>
                  <a:pt x="3485795" y="0"/>
                </a:lnTo>
                <a:lnTo>
                  <a:pt x="3485795" y="2323864"/>
                </a:lnTo>
                <a:lnTo>
                  <a:pt x="0" y="2323864"/>
                </a:lnTo>
                <a:lnTo>
                  <a:pt x="0" y="0"/>
                </a:lnTo>
                <a:close/>
              </a:path>
            </a:pathLst>
          </a:custGeom>
          <a:blipFill>
            <a:blip r:embed="rId6"/>
            <a:stretch>
              <a:fillRect l="0" t="0" r="0" b="0"/>
            </a:stretch>
          </a:blipFill>
        </p:spPr>
      </p:sp>
      <p:sp>
        <p:nvSpPr>
          <p:cNvPr name="Freeform 7" id="7"/>
          <p:cNvSpPr/>
          <p:nvPr/>
        </p:nvSpPr>
        <p:spPr>
          <a:xfrm flipH="false" flipV="false" rot="0">
            <a:off x="9693333" y="5304226"/>
            <a:ext cx="1984206" cy="1116116"/>
          </a:xfrm>
          <a:custGeom>
            <a:avLst/>
            <a:gdLst/>
            <a:ahLst/>
            <a:cxnLst/>
            <a:rect r="r" b="b" t="t" l="l"/>
            <a:pathLst>
              <a:path h="1116116" w="1984206">
                <a:moveTo>
                  <a:pt x="0" y="0"/>
                </a:moveTo>
                <a:lnTo>
                  <a:pt x="1984206" y="0"/>
                </a:lnTo>
                <a:lnTo>
                  <a:pt x="1984206" y="1116116"/>
                </a:lnTo>
                <a:lnTo>
                  <a:pt x="0" y="1116116"/>
                </a:lnTo>
                <a:lnTo>
                  <a:pt x="0" y="0"/>
                </a:lnTo>
                <a:close/>
              </a:path>
            </a:pathLst>
          </a:custGeom>
          <a:blipFill>
            <a:blip r:embed="rId7"/>
            <a:stretch>
              <a:fillRect l="0" t="0" r="0" b="0"/>
            </a:stretch>
          </a:blipFill>
        </p:spPr>
      </p:sp>
      <p:sp>
        <p:nvSpPr>
          <p:cNvPr name="Freeform 8" id="8"/>
          <p:cNvSpPr/>
          <p:nvPr/>
        </p:nvSpPr>
        <p:spPr>
          <a:xfrm flipH="false" flipV="false" rot="0">
            <a:off x="13016797" y="5380776"/>
            <a:ext cx="3165732" cy="1091632"/>
          </a:xfrm>
          <a:custGeom>
            <a:avLst/>
            <a:gdLst/>
            <a:ahLst/>
            <a:cxnLst/>
            <a:rect r="r" b="b" t="t" l="l"/>
            <a:pathLst>
              <a:path h="1091632" w="3165732">
                <a:moveTo>
                  <a:pt x="0" y="0"/>
                </a:moveTo>
                <a:lnTo>
                  <a:pt x="3165732" y="0"/>
                </a:lnTo>
                <a:lnTo>
                  <a:pt x="3165732" y="1091632"/>
                </a:lnTo>
                <a:lnTo>
                  <a:pt x="0" y="1091632"/>
                </a:lnTo>
                <a:lnTo>
                  <a:pt x="0" y="0"/>
                </a:lnTo>
                <a:close/>
              </a:path>
            </a:pathLst>
          </a:custGeom>
          <a:blipFill>
            <a:blip r:embed="rId8"/>
            <a:stretch>
              <a:fillRect l="0" t="0" r="0" b="0"/>
            </a:stretch>
          </a:blipFill>
        </p:spPr>
      </p:sp>
      <p:sp>
        <p:nvSpPr>
          <p:cNvPr name="TextBox 9" id="9"/>
          <p:cNvSpPr txBox="true"/>
          <p:nvPr/>
        </p:nvSpPr>
        <p:spPr>
          <a:xfrm rot="0">
            <a:off x="558400" y="2000627"/>
            <a:ext cx="16204985" cy="1516024"/>
          </a:xfrm>
          <a:prstGeom prst="rect">
            <a:avLst/>
          </a:prstGeom>
        </p:spPr>
        <p:txBody>
          <a:bodyPr anchor="t" rtlCol="false" tIns="0" lIns="0" bIns="0" rIns="0">
            <a:spAutoFit/>
          </a:bodyPr>
          <a:lstStyle/>
          <a:p>
            <a:pPr>
              <a:lnSpc>
                <a:spcPts val="4091"/>
              </a:lnSpc>
              <a:spcBef>
                <a:spcPct val="0"/>
              </a:spcBef>
            </a:pPr>
            <a:r>
              <a:rPr lang="en-US" sz="2922">
                <a:solidFill>
                  <a:srgbClr val="000000"/>
                </a:solidFill>
                <a:latin typeface="Open Sans"/>
              </a:rPr>
              <a:t>It is a platform that allows users to store, manage and access their files and data on remote servers via the Internet, instead of storing files locally on a computer or physical storage device. This data can then be accessed from any device connected to the Internet.</a:t>
            </a:r>
          </a:p>
        </p:txBody>
      </p:sp>
      <p:sp>
        <p:nvSpPr>
          <p:cNvPr name="TextBox 10" id="10"/>
          <p:cNvSpPr txBox="true"/>
          <p:nvPr/>
        </p:nvSpPr>
        <p:spPr>
          <a:xfrm rot="0">
            <a:off x="558400" y="1340636"/>
            <a:ext cx="6711404" cy="530269"/>
          </a:xfrm>
          <a:prstGeom prst="rect">
            <a:avLst/>
          </a:prstGeom>
        </p:spPr>
        <p:txBody>
          <a:bodyPr anchor="t" rtlCol="false" tIns="0" lIns="0" bIns="0" rIns="0">
            <a:spAutoFit/>
          </a:bodyPr>
          <a:lstStyle/>
          <a:p>
            <a:pPr>
              <a:lnSpc>
                <a:spcPts val="4372"/>
              </a:lnSpc>
              <a:spcBef>
                <a:spcPct val="0"/>
              </a:spcBef>
            </a:pPr>
            <a:r>
              <a:rPr lang="en-US" sz="3123">
                <a:solidFill>
                  <a:srgbClr val="000000"/>
                </a:solidFill>
                <a:latin typeface="Open Sans Bold"/>
              </a:rPr>
              <a:t>What is an online storage service?</a:t>
            </a:r>
          </a:p>
        </p:txBody>
      </p:sp>
      <p:sp>
        <p:nvSpPr>
          <p:cNvPr name="TextBox 11" id="11"/>
          <p:cNvSpPr txBox="true"/>
          <p:nvPr/>
        </p:nvSpPr>
        <p:spPr>
          <a:xfrm rot="0">
            <a:off x="558400" y="4212563"/>
            <a:ext cx="7602141" cy="487723"/>
          </a:xfrm>
          <a:prstGeom prst="rect">
            <a:avLst/>
          </a:prstGeom>
        </p:spPr>
        <p:txBody>
          <a:bodyPr anchor="t" rtlCol="false" tIns="0" lIns="0" bIns="0" rIns="0">
            <a:spAutoFit/>
          </a:bodyPr>
          <a:lstStyle/>
          <a:p>
            <a:pPr>
              <a:lnSpc>
                <a:spcPts val="4092"/>
              </a:lnSpc>
              <a:spcBef>
                <a:spcPct val="0"/>
              </a:spcBef>
            </a:pPr>
            <a:r>
              <a:rPr lang="en-US" sz="2923">
                <a:solidFill>
                  <a:srgbClr val="000000"/>
                </a:solidFill>
                <a:latin typeface="Open Sans Bold"/>
              </a:rPr>
              <a:t>The most popular online storage services</a:t>
            </a:r>
          </a:p>
        </p:txBody>
      </p:sp>
      <p:sp>
        <p:nvSpPr>
          <p:cNvPr name="TextBox 12" id="12"/>
          <p:cNvSpPr txBox="true"/>
          <p:nvPr/>
        </p:nvSpPr>
        <p:spPr>
          <a:xfrm rot="0">
            <a:off x="1535405" y="6498825"/>
            <a:ext cx="2983267" cy="2656840"/>
          </a:xfrm>
          <a:prstGeom prst="rect">
            <a:avLst/>
          </a:prstGeom>
        </p:spPr>
        <p:txBody>
          <a:bodyPr anchor="t" rtlCol="false" tIns="0" lIns="0" bIns="0" rIns="0">
            <a:spAutoFit/>
          </a:bodyPr>
          <a:lstStyle/>
          <a:p>
            <a:pPr algn="ctr">
              <a:lnSpc>
                <a:spcPts val="2659"/>
              </a:lnSpc>
            </a:pPr>
          </a:p>
          <a:p>
            <a:pPr algn="ctr">
              <a:lnSpc>
                <a:spcPts val="2659"/>
              </a:lnSpc>
            </a:pPr>
            <a:r>
              <a:rPr lang="en-US" sz="1899">
                <a:solidFill>
                  <a:srgbClr val="000000"/>
                </a:solidFill>
                <a:latin typeface="Open Sans Bold"/>
              </a:rPr>
              <a:t>Google Drive</a:t>
            </a:r>
          </a:p>
          <a:p>
            <a:pPr algn="ctr">
              <a:lnSpc>
                <a:spcPts val="2659"/>
              </a:lnSpc>
              <a:spcBef>
                <a:spcPct val="0"/>
              </a:spcBef>
            </a:pPr>
            <a:r>
              <a:rPr lang="en-US" sz="1899">
                <a:solidFill>
                  <a:srgbClr val="000000"/>
                </a:solidFill>
                <a:latin typeface="Open Sans"/>
              </a:rPr>
              <a:t>Offered by Google, it provides 15GB of free storage space with tight integration to other Google services such as Gmail and Google Docs.</a:t>
            </a:r>
          </a:p>
        </p:txBody>
      </p:sp>
      <p:sp>
        <p:nvSpPr>
          <p:cNvPr name="TextBox 13" id="13"/>
          <p:cNvSpPr txBox="true"/>
          <p:nvPr/>
        </p:nvSpPr>
        <p:spPr>
          <a:xfrm rot="0">
            <a:off x="5279575" y="6832200"/>
            <a:ext cx="2983267" cy="2323465"/>
          </a:xfrm>
          <a:prstGeom prst="rect">
            <a:avLst/>
          </a:prstGeom>
        </p:spPr>
        <p:txBody>
          <a:bodyPr anchor="t" rtlCol="false" tIns="0" lIns="0" bIns="0" rIns="0">
            <a:spAutoFit/>
          </a:bodyPr>
          <a:lstStyle/>
          <a:p>
            <a:pPr algn="ctr">
              <a:lnSpc>
                <a:spcPts val="2659"/>
              </a:lnSpc>
            </a:pPr>
            <a:r>
              <a:rPr lang="en-US" sz="1899">
                <a:solidFill>
                  <a:srgbClr val="000000"/>
                </a:solidFill>
                <a:latin typeface="Open Sans Bold"/>
              </a:rPr>
              <a:t>Dropbox</a:t>
            </a:r>
          </a:p>
          <a:p>
            <a:pPr algn="ctr">
              <a:lnSpc>
                <a:spcPts val="2659"/>
              </a:lnSpc>
              <a:spcBef>
                <a:spcPct val="0"/>
              </a:spcBef>
            </a:pPr>
            <a:r>
              <a:rPr lang="en-US" sz="1899">
                <a:solidFill>
                  <a:srgbClr val="000000"/>
                </a:solidFill>
                <a:latin typeface="Open Sans"/>
              </a:rPr>
              <a:t>It offers limited free storage space, with the option of increasing space through paid plans. It is widely used for business purposes.</a:t>
            </a:r>
          </a:p>
        </p:txBody>
      </p:sp>
      <p:sp>
        <p:nvSpPr>
          <p:cNvPr name="TextBox 14" id="14"/>
          <p:cNvSpPr txBox="true"/>
          <p:nvPr/>
        </p:nvSpPr>
        <p:spPr>
          <a:xfrm rot="0">
            <a:off x="9193802" y="6801485"/>
            <a:ext cx="2983267" cy="2323465"/>
          </a:xfrm>
          <a:prstGeom prst="rect">
            <a:avLst/>
          </a:prstGeom>
        </p:spPr>
        <p:txBody>
          <a:bodyPr anchor="t" rtlCol="false" tIns="0" lIns="0" bIns="0" rIns="0">
            <a:spAutoFit/>
          </a:bodyPr>
          <a:lstStyle/>
          <a:p>
            <a:pPr algn="ctr">
              <a:lnSpc>
                <a:spcPts val="2659"/>
              </a:lnSpc>
            </a:pPr>
            <a:r>
              <a:rPr lang="en-US" sz="1899">
                <a:solidFill>
                  <a:srgbClr val="000000"/>
                </a:solidFill>
                <a:latin typeface="Open Sans Bold"/>
              </a:rPr>
              <a:t>Microsoft One Drive</a:t>
            </a:r>
          </a:p>
          <a:p>
            <a:pPr algn="ctr">
              <a:lnSpc>
                <a:spcPts val="2659"/>
              </a:lnSpc>
              <a:spcBef>
                <a:spcPct val="0"/>
              </a:spcBef>
            </a:pPr>
            <a:r>
              <a:rPr lang="en-US" sz="1899">
                <a:solidFill>
                  <a:srgbClr val="000000"/>
                </a:solidFill>
                <a:latin typeface="Open Sans"/>
              </a:rPr>
              <a:t>Integrated with Microsoft 365, it offers tight integration with Microsoft applications. Users generally benefit from 5 GB of free storage space.</a:t>
            </a:r>
          </a:p>
        </p:txBody>
      </p:sp>
      <p:sp>
        <p:nvSpPr>
          <p:cNvPr name="TextBox 15" id="15"/>
          <p:cNvSpPr txBox="true"/>
          <p:nvPr/>
        </p:nvSpPr>
        <p:spPr>
          <a:xfrm rot="0">
            <a:off x="13108029" y="6801485"/>
            <a:ext cx="2983267" cy="2323465"/>
          </a:xfrm>
          <a:prstGeom prst="rect">
            <a:avLst/>
          </a:prstGeom>
        </p:spPr>
        <p:txBody>
          <a:bodyPr anchor="t" rtlCol="false" tIns="0" lIns="0" bIns="0" rIns="0">
            <a:spAutoFit/>
          </a:bodyPr>
          <a:lstStyle/>
          <a:p>
            <a:pPr algn="ctr">
              <a:lnSpc>
                <a:spcPts val="2659"/>
              </a:lnSpc>
            </a:pPr>
            <a:r>
              <a:rPr lang="en-US" sz="1899">
                <a:solidFill>
                  <a:srgbClr val="000000"/>
                </a:solidFill>
                <a:latin typeface="Open Sans Bold"/>
              </a:rPr>
              <a:t>Amazon S3</a:t>
            </a:r>
          </a:p>
          <a:p>
            <a:pPr algn="ctr">
              <a:lnSpc>
                <a:spcPts val="2659"/>
              </a:lnSpc>
              <a:spcBef>
                <a:spcPct val="0"/>
              </a:spcBef>
            </a:pPr>
            <a:r>
              <a:rPr lang="en-US" sz="1899">
                <a:solidFill>
                  <a:srgbClr val="000000"/>
                </a:solidFill>
                <a:latin typeface="Open Sans"/>
              </a:rPr>
              <a:t>This online storage service is widely used by businesses. It is extremely scalable to meet the needs of businesses of all sizes.</a:t>
            </a:r>
          </a:p>
        </p:txBody>
      </p:sp>
    </p:spTree>
  </p:cSld>
  <p:clrMapOvr>
    <a:masterClrMapping/>
  </p:clrMapOvr>
</p:sld>
</file>

<file path=ppt/slides/slide3.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Freeform 2" id="2"/>
          <p:cNvSpPr/>
          <p:nvPr/>
        </p:nvSpPr>
        <p:spPr>
          <a:xfrm flipH="false" flipV="false" rot="0">
            <a:off x="13894593" y="-128637"/>
            <a:ext cx="4393407" cy="4159499"/>
          </a:xfrm>
          <a:custGeom>
            <a:avLst/>
            <a:gdLst/>
            <a:ahLst/>
            <a:cxnLst/>
            <a:rect r="r" b="b" t="t" l="l"/>
            <a:pathLst>
              <a:path h="4159499" w="4393407">
                <a:moveTo>
                  <a:pt x="0" y="0"/>
                </a:moveTo>
                <a:lnTo>
                  <a:pt x="4393407" y="0"/>
                </a:lnTo>
                <a:lnTo>
                  <a:pt x="4393407" y="4159498"/>
                </a:lnTo>
                <a:lnTo>
                  <a:pt x="0" y="4159498"/>
                </a:lnTo>
                <a:lnTo>
                  <a:pt x="0" y="0"/>
                </a:lnTo>
                <a:close/>
              </a:path>
            </a:pathLst>
          </a:custGeom>
          <a:blipFill>
            <a:blip r:embed="rId2"/>
            <a:stretch>
              <a:fillRect l="0" t="0" r="0" b="0"/>
            </a:stretch>
          </a:blipFill>
        </p:spPr>
      </p:sp>
      <p:sp>
        <p:nvSpPr>
          <p:cNvPr name="Freeform 3" id="3"/>
          <p:cNvSpPr/>
          <p:nvPr/>
        </p:nvSpPr>
        <p:spPr>
          <a:xfrm flipH="false" flipV="false" rot="0">
            <a:off x="16407335" y="-69652"/>
            <a:ext cx="1643636" cy="1643636"/>
          </a:xfrm>
          <a:custGeom>
            <a:avLst/>
            <a:gdLst/>
            <a:ahLst/>
            <a:cxnLst/>
            <a:rect r="r" b="b" t="t" l="l"/>
            <a:pathLst>
              <a:path h="1643636" w="1643636">
                <a:moveTo>
                  <a:pt x="0" y="0"/>
                </a:moveTo>
                <a:lnTo>
                  <a:pt x="1643636" y="0"/>
                </a:lnTo>
                <a:lnTo>
                  <a:pt x="1643636" y="1643637"/>
                </a:lnTo>
                <a:lnTo>
                  <a:pt x="0" y="1643637"/>
                </a:lnTo>
                <a:lnTo>
                  <a:pt x="0" y="0"/>
                </a:lnTo>
                <a:close/>
              </a:path>
            </a:pathLst>
          </a:custGeom>
          <a:blipFill>
            <a:blip r:embed="rId3"/>
            <a:stretch>
              <a:fillRect l="0" t="0" r="0" b="0"/>
            </a:stretch>
          </a:blipFill>
        </p:spPr>
      </p:sp>
      <p:sp>
        <p:nvSpPr>
          <p:cNvPr name="Freeform 4" id="4"/>
          <p:cNvSpPr/>
          <p:nvPr/>
        </p:nvSpPr>
        <p:spPr>
          <a:xfrm flipH="false" flipV="false" rot="0">
            <a:off x="252454" y="259424"/>
            <a:ext cx="3669212" cy="769276"/>
          </a:xfrm>
          <a:custGeom>
            <a:avLst/>
            <a:gdLst/>
            <a:ahLst/>
            <a:cxnLst/>
            <a:rect r="r" b="b" t="t" l="l"/>
            <a:pathLst>
              <a:path h="769276" w="3669212">
                <a:moveTo>
                  <a:pt x="0" y="0"/>
                </a:moveTo>
                <a:lnTo>
                  <a:pt x="3669212" y="0"/>
                </a:lnTo>
                <a:lnTo>
                  <a:pt x="3669212" y="769276"/>
                </a:lnTo>
                <a:lnTo>
                  <a:pt x="0" y="769276"/>
                </a:lnTo>
                <a:lnTo>
                  <a:pt x="0" y="0"/>
                </a:lnTo>
                <a:close/>
              </a:path>
            </a:pathLst>
          </a:custGeom>
          <a:blipFill>
            <a:blip r:embed="rId4"/>
            <a:stretch>
              <a:fillRect l="0" t="0" r="0" b="0"/>
            </a:stretch>
          </a:blipFill>
        </p:spPr>
      </p:sp>
      <p:sp>
        <p:nvSpPr>
          <p:cNvPr name="TextBox 5" id="5"/>
          <p:cNvSpPr txBox="true"/>
          <p:nvPr/>
        </p:nvSpPr>
        <p:spPr>
          <a:xfrm rot="0">
            <a:off x="558400" y="2185229"/>
            <a:ext cx="16083273" cy="5502319"/>
          </a:xfrm>
          <a:prstGeom prst="rect">
            <a:avLst/>
          </a:prstGeom>
        </p:spPr>
        <p:txBody>
          <a:bodyPr anchor="t" rtlCol="false" tIns="0" lIns="0" bIns="0" rIns="0">
            <a:spAutoFit/>
          </a:bodyPr>
          <a:lstStyle/>
          <a:p>
            <a:pPr marL="674317" indent="-337159" lvl="1">
              <a:lnSpc>
                <a:spcPts val="4372"/>
              </a:lnSpc>
              <a:buFont typeface="Arial"/>
              <a:buChar char="•"/>
            </a:pPr>
            <a:r>
              <a:rPr lang="en-US" sz="3123">
                <a:solidFill>
                  <a:srgbClr val="000000"/>
                </a:solidFill>
                <a:latin typeface="Open Sans"/>
              </a:rPr>
              <a:t>Users can upload files, documents, photos and videos to the </a:t>
            </a:r>
            <a:r>
              <a:rPr lang="en-US" sz="3123">
                <a:solidFill>
                  <a:srgbClr val="000000"/>
                </a:solidFill>
                <a:latin typeface="Open Sans Bold"/>
              </a:rPr>
              <a:t>online storage service</a:t>
            </a:r>
            <a:r>
              <a:rPr lang="en-US" sz="3123">
                <a:solidFill>
                  <a:srgbClr val="000000"/>
                </a:solidFill>
                <a:latin typeface="Open Sans"/>
              </a:rPr>
              <a:t>.</a:t>
            </a:r>
          </a:p>
          <a:p>
            <a:pPr marL="674317" indent="-337159" lvl="1">
              <a:lnSpc>
                <a:spcPts val="4372"/>
              </a:lnSpc>
              <a:buFont typeface="Arial"/>
              <a:buChar char="•"/>
            </a:pPr>
            <a:r>
              <a:rPr lang="en-US" sz="3123">
                <a:solidFill>
                  <a:srgbClr val="000000"/>
                </a:solidFill>
                <a:latin typeface="Open Sans"/>
              </a:rPr>
              <a:t>Stored data can be automatically </a:t>
            </a:r>
            <a:r>
              <a:rPr lang="en-US" sz="3123">
                <a:solidFill>
                  <a:srgbClr val="000000"/>
                </a:solidFill>
                <a:latin typeface="Open Sans Bold"/>
              </a:rPr>
              <a:t>synchronised </a:t>
            </a:r>
            <a:r>
              <a:rPr lang="en-US" sz="3123">
                <a:solidFill>
                  <a:srgbClr val="000000"/>
                </a:solidFill>
                <a:latin typeface="Open Sans"/>
              </a:rPr>
              <a:t>across multiple devices, making it accessible from any Internet-connected device.</a:t>
            </a:r>
          </a:p>
          <a:p>
            <a:pPr marL="674317" indent="-337159" lvl="1">
              <a:lnSpc>
                <a:spcPts val="4372"/>
              </a:lnSpc>
              <a:buFont typeface="Arial"/>
              <a:buChar char="•"/>
            </a:pPr>
            <a:r>
              <a:rPr lang="en-US" sz="3123">
                <a:solidFill>
                  <a:srgbClr val="000000"/>
                </a:solidFill>
                <a:latin typeface="Open Sans"/>
              </a:rPr>
              <a:t>You can </a:t>
            </a:r>
            <a:r>
              <a:rPr lang="en-US" sz="3123">
                <a:solidFill>
                  <a:srgbClr val="000000"/>
                </a:solidFill>
                <a:latin typeface="Open Sans Bold"/>
              </a:rPr>
              <a:t>share files</a:t>
            </a:r>
            <a:r>
              <a:rPr lang="en-US" sz="3123">
                <a:solidFill>
                  <a:srgbClr val="000000"/>
                </a:solidFill>
                <a:latin typeface="Open Sans"/>
              </a:rPr>
              <a:t> or folders with other users by sending them access links and setting permissions to control what they can do with the shared files.</a:t>
            </a:r>
          </a:p>
          <a:p>
            <a:pPr marL="674317" indent="-337159" lvl="1">
              <a:lnSpc>
                <a:spcPts val="4372"/>
              </a:lnSpc>
              <a:buFont typeface="Arial"/>
              <a:buChar char="•"/>
            </a:pPr>
            <a:r>
              <a:rPr lang="en-US" sz="3123">
                <a:solidFill>
                  <a:srgbClr val="000000"/>
                </a:solidFill>
                <a:latin typeface="Open Sans"/>
              </a:rPr>
              <a:t>Some online storage services include</a:t>
            </a:r>
            <a:r>
              <a:rPr lang="en-US" sz="3123">
                <a:solidFill>
                  <a:srgbClr val="000000"/>
                </a:solidFill>
                <a:latin typeface="Open Sans Bold"/>
              </a:rPr>
              <a:t> collaboration tools</a:t>
            </a:r>
            <a:r>
              <a:rPr lang="en-US" sz="3123">
                <a:solidFill>
                  <a:srgbClr val="000000"/>
                </a:solidFill>
                <a:latin typeface="Open Sans"/>
              </a:rPr>
              <a:t> that allow several users to work together on documents, spreadsheets and presentations in real time.</a:t>
            </a:r>
          </a:p>
          <a:p>
            <a:pPr marL="674317" indent="-337159" lvl="1">
              <a:lnSpc>
                <a:spcPts val="4372"/>
              </a:lnSpc>
              <a:buFont typeface="Arial"/>
              <a:buChar char="•"/>
            </a:pPr>
            <a:r>
              <a:rPr lang="en-US" sz="3123">
                <a:solidFill>
                  <a:srgbClr val="000000"/>
                </a:solidFill>
                <a:latin typeface="Open Sans"/>
              </a:rPr>
              <a:t>Online storage services generally offer security features to </a:t>
            </a:r>
            <a:r>
              <a:rPr lang="en-US" sz="3123">
                <a:solidFill>
                  <a:srgbClr val="000000"/>
                </a:solidFill>
                <a:latin typeface="Open Sans Bold"/>
              </a:rPr>
              <a:t>protect users' data</a:t>
            </a:r>
            <a:r>
              <a:rPr lang="en-US" sz="3123">
                <a:solidFill>
                  <a:srgbClr val="000000"/>
                </a:solidFill>
                <a:latin typeface="Open Sans"/>
              </a:rPr>
              <a:t>, as well as automatic back-ups to prevent data loss.</a:t>
            </a:r>
          </a:p>
        </p:txBody>
      </p:sp>
      <p:sp>
        <p:nvSpPr>
          <p:cNvPr name="TextBox 6" id="6"/>
          <p:cNvSpPr txBox="true"/>
          <p:nvPr/>
        </p:nvSpPr>
        <p:spPr>
          <a:xfrm rot="0">
            <a:off x="558400" y="1340636"/>
            <a:ext cx="8754517" cy="530269"/>
          </a:xfrm>
          <a:prstGeom prst="rect">
            <a:avLst/>
          </a:prstGeom>
        </p:spPr>
        <p:txBody>
          <a:bodyPr anchor="t" rtlCol="false" tIns="0" lIns="0" bIns="0" rIns="0">
            <a:spAutoFit/>
          </a:bodyPr>
          <a:lstStyle/>
          <a:p>
            <a:pPr>
              <a:lnSpc>
                <a:spcPts val="4372"/>
              </a:lnSpc>
              <a:spcBef>
                <a:spcPct val="0"/>
              </a:spcBef>
            </a:pPr>
            <a:r>
              <a:rPr lang="en-US" sz="3123">
                <a:solidFill>
                  <a:srgbClr val="000000"/>
                </a:solidFill>
                <a:latin typeface="Open Sans Bold"/>
              </a:rPr>
              <a:t>The main features of online storage services</a:t>
            </a:r>
          </a:p>
        </p:txBody>
      </p:sp>
    </p:spTree>
  </p:cSld>
  <p:clrMapOvr>
    <a:masterClrMapping/>
  </p:clrMapOvr>
</p:sld>
</file>

<file path=ppt/slides/slide4.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Freeform 2" id="2"/>
          <p:cNvSpPr/>
          <p:nvPr/>
        </p:nvSpPr>
        <p:spPr>
          <a:xfrm flipH="false" flipV="false" rot="0">
            <a:off x="13894593" y="-128637"/>
            <a:ext cx="4393407" cy="4159499"/>
          </a:xfrm>
          <a:custGeom>
            <a:avLst/>
            <a:gdLst/>
            <a:ahLst/>
            <a:cxnLst/>
            <a:rect r="r" b="b" t="t" l="l"/>
            <a:pathLst>
              <a:path h="4159499" w="4393407">
                <a:moveTo>
                  <a:pt x="0" y="0"/>
                </a:moveTo>
                <a:lnTo>
                  <a:pt x="4393407" y="0"/>
                </a:lnTo>
                <a:lnTo>
                  <a:pt x="4393407" y="4159498"/>
                </a:lnTo>
                <a:lnTo>
                  <a:pt x="0" y="4159498"/>
                </a:lnTo>
                <a:lnTo>
                  <a:pt x="0" y="0"/>
                </a:lnTo>
                <a:close/>
              </a:path>
            </a:pathLst>
          </a:custGeom>
          <a:blipFill>
            <a:blip r:embed="rId2"/>
            <a:stretch>
              <a:fillRect l="0" t="0" r="0" b="0"/>
            </a:stretch>
          </a:blipFill>
        </p:spPr>
      </p:sp>
      <p:sp>
        <p:nvSpPr>
          <p:cNvPr name="Freeform 3" id="3"/>
          <p:cNvSpPr/>
          <p:nvPr/>
        </p:nvSpPr>
        <p:spPr>
          <a:xfrm flipH="false" flipV="false" rot="0">
            <a:off x="16407335" y="-69652"/>
            <a:ext cx="1643636" cy="1643636"/>
          </a:xfrm>
          <a:custGeom>
            <a:avLst/>
            <a:gdLst/>
            <a:ahLst/>
            <a:cxnLst/>
            <a:rect r="r" b="b" t="t" l="l"/>
            <a:pathLst>
              <a:path h="1643636" w="1643636">
                <a:moveTo>
                  <a:pt x="0" y="0"/>
                </a:moveTo>
                <a:lnTo>
                  <a:pt x="1643636" y="0"/>
                </a:lnTo>
                <a:lnTo>
                  <a:pt x="1643636" y="1643637"/>
                </a:lnTo>
                <a:lnTo>
                  <a:pt x="0" y="1643637"/>
                </a:lnTo>
                <a:lnTo>
                  <a:pt x="0" y="0"/>
                </a:lnTo>
                <a:close/>
              </a:path>
            </a:pathLst>
          </a:custGeom>
          <a:blipFill>
            <a:blip r:embed="rId3"/>
            <a:stretch>
              <a:fillRect l="0" t="0" r="0" b="0"/>
            </a:stretch>
          </a:blipFill>
        </p:spPr>
      </p:sp>
      <p:sp>
        <p:nvSpPr>
          <p:cNvPr name="Freeform 4" id="4"/>
          <p:cNvSpPr/>
          <p:nvPr/>
        </p:nvSpPr>
        <p:spPr>
          <a:xfrm flipH="false" flipV="false" rot="0">
            <a:off x="252454" y="259424"/>
            <a:ext cx="3669212" cy="769276"/>
          </a:xfrm>
          <a:custGeom>
            <a:avLst/>
            <a:gdLst/>
            <a:ahLst/>
            <a:cxnLst/>
            <a:rect r="r" b="b" t="t" l="l"/>
            <a:pathLst>
              <a:path h="769276" w="3669212">
                <a:moveTo>
                  <a:pt x="0" y="0"/>
                </a:moveTo>
                <a:lnTo>
                  <a:pt x="3669212" y="0"/>
                </a:lnTo>
                <a:lnTo>
                  <a:pt x="3669212" y="769276"/>
                </a:lnTo>
                <a:lnTo>
                  <a:pt x="0" y="769276"/>
                </a:lnTo>
                <a:lnTo>
                  <a:pt x="0" y="0"/>
                </a:lnTo>
                <a:close/>
              </a:path>
            </a:pathLst>
          </a:custGeom>
          <a:blipFill>
            <a:blip r:embed="rId4"/>
            <a:stretch>
              <a:fillRect l="0" t="0" r="0" b="0"/>
            </a:stretch>
          </a:blipFill>
        </p:spPr>
      </p:sp>
      <p:sp>
        <p:nvSpPr>
          <p:cNvPr name="Freeform 5" id="5"/>
          <p:cNvSpPr/>
          <p:nvPr/>
        </p:nvSpPr>
        <p:spPr>
          <a:xfrm flipH="false" flipV="false" rot="0">
            <a:off x="9144000" y="2217596"/>
            <a:ext cx="5584302" cy="6315870"/>
          </a:xfrm>
          <a:custGeom>
            <a:avLst/>
            <a:gdLst/>
            <a:ahLst/>
            <a:cxnLst/>
            <a:rect r="r" b="b" t="t" l="l"/>
            <a:pathLst>
              <a:path h="6315870" w="5584302">
                <a:moveTo>
                  <a:pt x="0" y="0"/>
                </a:moveTo>
                <a:lnTo>
                  <a:pt x="5584302" y="0"/>
                </a:lnTo>
                <a:lnTo>
                  <a:pt x="5584302" y="6315870"/>
                </a:lnTo>
                <a:lnTo>
                  <a:pt x="0" y="6315870"/>
                </a:lnTo>
                <a:lnTo>
                  <a:pt x="0" y="0"/>
                </a:lnTo>
                <a:close/>
              </a:path>
            </a:pathLst>
          </a:custGeom>
          <a:blipFill>
            <a:blip r:embed="rId5"/>
            <a:stretch>
              <a:fillRect l="0" t="0" r="0" b="0"/>
            </a:stretch>
          </a:blipFill>
          <a:ln w="38100" cap="sq">
            <a:solidFill>
              <a:srgbClr val="000000"/>
            </a:solidFill>
            <a:prstDash val="solid"/>
            <a:miter/>
          </a:ln>
        </p:spPr>
      </p:sp>
      <p:sp>
        <p:nvSpPr>
          <p:cNvPr name="TextBox 6" id="6"/>
          <p:cNvSpPr txBox="true"/>
          <p:nvPr/>
        </p:nvSpPr>
        <p:spPr>
          <a:xfrm rot="0">
            <a:off x="553622" y="1270067"/>
            <a:ext cx="11498910" cy="530269"/>
          </a:xfrm>
          <a:prstGeom prst="rect">
            <a:avLst/>
          </a:prstGeom>
        </p:spPr>
        <p:txBody>
          <a:bodyPr anchor="t" rtlCol="false" tIns="0" lIns="0" bIns="0" rIns="0">
            <a:spAutoFit/>
          </a:bodyPr>
          <a:lstStyle/>
          <a:p>
            <a:pPr>
              <a:lnSpc>
                <a:spcPts val="4372"/>
              </a:lnSpc>
              <a:spcBef>
                <a:spcPct val="0"/>
              </a:spcBef>
            </a:pPr>
            <a:r>
              <a:rPr lang="en-US" sz="3123">
                <a:solidFill>
                  <a:srgbClr val="000000"/>
                </a:solidFill>
                <a:latin typeface="Open Sans Bold"/>
              </a:rPr>
              <a:t>Discovering and familiarising yourself with Google Drive</a:t>
            </a:r>
          </a:p>
        </p:txBody>
      </p:sp>
      <p:sp>
        <p:nvSpPr>
          <p:cNvPr name="TextBox 7" id="7"/>
          <p:cNvSpPr txBox="true"/>
          <p:nvPr/>
        </p:nvSpPr>
        <p:spPr>
          <a:xfrm rot="0">
            <a:off x="553622" y="1743185"/>
            <a:ext cx="7969098" cy="3844969"/>
          </a:xfrm>
          <a:prstGeom prst="rect">
            <a:avLst/>
          </a:prstGeom>
        </p:spPr>
        <p:txBody>
          <a:bodyPr anchor="t" rtlCol="false" tIns="0" lIns="0" bIns="0" rIns="0">
            <a:spAutoFit/>
          </a:bodyPr>
          <a:lstStyle/>
          <a:p>
            <a:pPr algn="just">
              <a:lnSpc>
                <a:spcPts val="4372"/>
              </a:lnSpc>
            </a:pPr>
            <a:r>
              <a:rPr lang="en-US" sz="3123">
                <a:solidFill>
                  <a:srgbClr val="000000"/>
                </a:solidFill>
                <a:latin typeface="Open Sans Italics"/>
              </a:rPr>
              <a:t>Upload a file</a:t>
            </a:r>
          </a:p>
          <a:p>
            <a:pPr algn="just">
              <a:lnSpc>
                <a:spcPts val="4372"/>
              </a:lnSpc>
              <a:spcBef>
                <a:spcPct val="0"/>
              </a:spcBef>
            </a:pPr>
            <a:r>
              <a:rPr lang="en-US" sz="3123">
                <a:solidFill>
                  <a:srgbClr val="000000"/>
                </a:solidFill>
                <a:latin typeface="Open Sans"/>
              </a:rPr>
              <a:t>On the left of your screen, by clicking on 'New', you have several choices. You can create a new folder, import a file or folder, or create a document using Google's integrated services (for example, Google Docs and Google Sheets).</a:t>
            </a:r>
          </a:p>
        </p:txBody>
      </p:sp>
    </p:spTree>
  </p:cSld>
  <p:clrMapOvr>
    <a:masterClrMapping/>
  </p:clrMapOvr>
</p:sld>
</file>

<file path=ppt/slides/slide5.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Freeform 2" id="2"/>
          <p:cNvSpPr/>
          <p:nvPr/>
        </p:nvSpPr>
        <p:spPr>
          <a:xfrm flipH="false" flipV="false" rot="0">
            <a:off x="13894593" y="-128637"/>
            <a:ext cx="4393407" cy="4159499"/>
          </a:xfrm>
          <a:custGeom>
            <a:avLst/>
            <a:gdLst/>
            <a:ahLst/>
            <a:cxnLst/>
            <a:rect r="r" b="b" t="t" l="l"/>
            <a:pathLst>
              <a:path h="4159499" w="4393407">
                <a:moveTo>
                  <a:pt x="0" y="0"/>
                </a:moveTo>
                <a:lnTo>
                  <a:pt x="4393407" y="0"/>
                </a:lnTo>
                <a:lnTo>
                  <a:pt x="4393407" y="4159498"/>
                </a:lnTo>
                <a:lnTo>
                  <a:pt x="0" y="4159498"/>
                </a:lnTo>
                <a:lnTo>
                  <a:pt x="0" y="0"/>
                </a:lnTo>
                <a:close/>
              </a:path>
            </a:pathLst>
          </a:custGeom>
          <a:blipFill>
            <a:blip r:embed="rId2"/>
            <a:stretch>
              <a:fillRect l="0" t="0" r="0" b="0"/>
            </a:stretch>
          </a:blipFill>
        </p:spPr>
      </p:sp>
      <p:sp>
        <p:nvSpPr>
          <p:cNvPr name="Freeform 3" id="3"/>
          <p:cNvSpPr/>
          <p:nvPr/>
        </p:nvSpPr>
        <p:spPr>
          <a:xfrm flipH="false" flipV="false" rot="0">
            <a:off x="16407335" y="-69652"/>
            <a:ext cx="1643636" cy="1643636"/>
          </a:xfrm>
          <a:custGeom>
            <a:avLst/>
            <a:gdLst/>
            <a:ahLst/>
            <a:cxnLst/>
            <a:rect r="r" b="b" t="t" l="l"/>
            <a:pathLst>
              <a:path h="1643636" w="1643636">
                <a:moveTo>
                  <a:pt x="0" y="0"/>
                </a:moveTo>
                <a:lnTo>
                  <a:pt x="1643636" y="0"/>
                </a:lnTo>
                <a:lnTo>
                  <a:pt x="1643636" y="1643637"/>
                </a:lnTo>
                <a:lnTo>
                  <a:pt x="0" y="1643637"/>
                </a:lnTo>
                <a:lnTo>
                  <a:pt x="0" y="0"/>
                </a:lnTo>
                <a:close/>
              </a:path>
            </a:pathLst>
          </a:custGeom>
          <a:blipFill>
            <a:blip r:embed="rId3"/>
            <a:stretch>
              <a:fillRect l="0" t="0" r="0" b="0"/>
            </a:stretch>
          </a:blipFill>
        </p:spPr>
      </p:sp>
      <p:sp>
        <p:nvSpPr>
          <p:cNvPr name="Freeform 4" id="4"/>
          <p:cNvSpPr/>
          <p:nvPr/>
        </p:nvSpPr>
        <p:spPr>
          <a:xfrm flipH="false" flipV="false" rot="0">
            <a:off x="252454" y="259424"/>
            <a:ext cx="3669212" cy="769276"/>
          </a:xfrm>
          <a:custGeom>
            <a:avLst/>
            <a:gdLst/>
            <a:ahLst/>
            <a:cxnLst/>
            <a:rect r="r" b="b" t="t" l="l"/>
            <a:pathLst>
              <a:path h="769276" w="3669212">
                <a:moveTo>
                  <a:pt x="0" y="0"/>
                </a:moveTo>
                <a:lnTo>
                  <a:pt x="3669212" y="0"/>
                </a:lnTo>
                <a:lnTo>
                  <a:pt x="3669212" y="769276"/>
                </a:lnTo>
                <a:lnTo>
                  <a:pt x="0" y="769276"/>
                </a:lnTo>
                <a:lnTo>
                  <a:pt x="0" y="0"/>
                </a:lnTo>
                <a:close/>
              </a:path>
            </a:pathLst>
          </a:custGeom>
          <a:blipFill>
            <a:blip r:embed="rId4"/>
            <a:stretch>
              <a:fillRect l="0" t="0" r="0" b="0"/>
            </a:stretch>
          </a:blipFill>
        </p:spPr>
      </p:sp>
      <p:sp>
        <p:nvSpPr>
          <p:cNvPr name="Freeform 5" id="5"/>
          <p:cNvSpPr/>
          <p:nvPr/>
        </p:nvSpPr>
        <p:spPr>
          <a:xfrm flipH="false" flipV="false" rot="0">
            <a:off x="8326480" y="3278843"/>
            <a:ext cx="8080855" cy="4000023"/>
          </a:xfrm>
          <a:custGeom>
            <a:avLst/>
            <a:gdLst/>
            <a:ahLst/>
            <a:cxnLst/>
            <a:rect r="r" b="b" t="t" l="l"/>
            <a:pathLst>
              <a:path h="4000023" w="8080855">
                <a:moveTo>
                  <a:pt x="0" y="0"/>
                </a:moveTo>
                <a:lnTo>
                  <a:pt x="8080855" y="0"/>
                </a:lnTo>
                <a:lnTo>
                  <a:pt x="8080855" y="4000024"/>
                </a:lnTo>
                <a:lnTo>
                  <a:pt x="0" y="4000024"/>
                </a:lnTo>
                <a:lnTo>
                  <a:pt x="0" y="0"/>
                </a:lnTo>
                <a:close/>
              </a:path>
            </a:pathLst>
          </a:custGeom>
          <a:blipFill>
            <a:blip r:embed="rId5"/>
            <a:stretch>
              <a:fillRect l="0" t="0" r="0" b="0"/>
            </a:stretch>
          </a:blipFill>
          <a:ln w="38100" cap="sq">
            <a:solidFill>
              <a:srgbClr val="000000"/>
            </a:solidFill>
            <a:prstDash val="solid"/>
            <a:miter/>
          </a:ln>
        </p:spPr>
      </p:sp>
      <p:sp>
        <p:nvSpPr>
          <p:cNvPr name="TextBox 6" id="6"/>
          <p:cNvSpPr txBox="true"/>
          <p:nvPr/>
        </p:nvSpPr>
        <p:spPr>
          <a:xfrm rot="0">
            <a:off x="553622" y="1384367"/>
            <a:ext cx="11498910" cy="885825"/>
          </a:xfrm>
          <a:prstGeom prst="rect">
            <a:avLst/>
          </a:prstGeom>
        </p:spPr>
        <p:txBody>
          <a:bodyPr anchor="t" rtlCol="false" tIns="0" lIns="0" bIns="0" rIns="0">
            <a:spAutoFit/>
          </a:bodyPr>
          <a:lstStyle/>
          <a:p>
            <a:pPr>
              <a:lnSpc>
                <a:spcPts val="3123"/>
              </a:lnSpc>
            </a:pPr>
            <a:r>
              <a:rPr lang="en-US" sz="3123">
                <a:solidFill>
                  <a:srgbClr val="000000"/>
                </a:solidFill>
                <a:latin typeface="Open Sans Bold"/>
              </a:rPr>
              <a:t>Discovering and familiarising yourself with Google Drive</a:t>
            </a:r>
          </a:p>
          <a:p>
            <a:pPr>
              <a:lnSpc>
                <a:spcPts val="4372"/>
              </a:lnSpc>
              <a:spcBef>
                <a:spcPct val="0"/>
              </a:spcBef>
            </a:pPr>
            <a:r>
              <a:rPr lang="en-US" sz="3123">
                <a:solidFill>
                  <a:srgbClr val="000000"/>
                </a:solidFill>
                <a:latin typeface="Open Sans Italics"/>
              </a:rPr>
              <a:t>Share a file with other users</a:t>
            </a:r>
          </a:p>
        </p:txBody>
      </p:sp>
      <p:sp>
        <p:nvSpPr>
          <p:cNvPr name="TextBox 7" id="7"/>
          <p:cNvSpPr txBox="true"/>
          <p:nvPr/>
        </p:nvSpPr>
        <p:spPr>
          <a:xfrm rot="0">
            <a:off x="553622" y="2295635"/>
            <a:ext cx="7311110" cy="5502319"/>
          </a:xfrm>
          <a:prstGeom prst="rect">
            <a:avLst/>
          </a:prstGeom>
        </p:spPr>
        <p:txBody>
          <a:bodyPr anchor="t" rtlCol="false" tIns="0" lIns="0" bIns="0" rIns="0">
            <a:spAutoFit/>
          </a:bodyPr>
          <a:lstStyle/>
          <a:p>
            <a:pPr algn="just">
              <a:lnSpc>
                <a:spcPts val="4372"/>
              </a:lnSpc>
              <a:spcBef>
                <a:spcPct val="0"/>
              </a:spcBef>
            </a:pPr>
            <a:r>
              <a:rPr lang="en-US" sz="3123">
                <a:solidFill>
                  <a:srgbClr val="000000"/>
                </a:solidFill>
                <a:latin typeface="Open Sans"/>
              </a:rPr>
              <a:t>Open the file or folder you wish to share and click on "Share". You can share the document by adding your colleagues' email addresses (an email will be sent to them) or by copying the link to send it to them later. You can also decide how the document will be accessed and what role your colleagues will have (reader, commentator or editor).</a:t>
            </a:r>
          </a:p>
        </p:txBody>
      </p:sp>
    </p:spTree>
  </p:cSld>
  <p:clrMapOvr>
    <a:masterClrMapping/>
  </p:clrMapOvr>
</p:sld>
</file>

<file path=ppt/slides/slide6.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Freeform 2" id="2"/>
          <p:cNvSpPr/>
          <p:nvPr/>
        </p:nvSpPr>
        <p:spPr>
          <a:xfrm flipH="false" flipV="false" rot="0">
            <a:off x="13894593" y="-128637"/>
            <a:ext cx="4393407" cy="4159499"/>
          </a:xfrm>
          <a:custGeom>
            <a:avLst/>
            <a:gdLst/>
            <a:ahLst/>
            <a:cxnLst/>
            <a:rect r="r" b="b" t="t" l="l"/>
            <a:pathLst>
              <a:path h="4159499" w="4393407">
                <a:moveTo>
                  <a:pt x="0" y="0"/>
                </a:moveTo>
                <a:lnTo>
                  <a:pt x="4393407" y="0"/>
                </a:lnTo>
                <a:lnTo>
                  <a:pt x="4393407" y="4159498"/>
                </a:lnTo>
                <a:lnTo>
                  <a:pt x="0" y="4159498"/>
                </a:lnTo>
                <a:lnTo>
                  <a:pt x="0" y="0"/>
                </a:lnTo>
                <a:close/>
              </a:path>
            </a:pathLst>
          </a:custGeom>
          <a:blipFill>
            <a:blip r:embed="rId2"/>
            <a:stretch>
              <a:fillRect l="0" t="0" r="0" b="0"/>
            </a:stretch>
          </a:blipFill>
        </p:spPr>
      </p:sp>
      <p:sp>
        <p:nvSpPr>
          <p:cNvPr name="Freeform 3" id="3"/>
          <p:cNvSpPr/>
          <p:nvPr/>
        </p:nvSpPr>
        <p:spPr>
          <a:xfrm flipH="false" flipV="false" rot="0">
            <a:off x="16407335" y="-69652"/>
            <a:ext cx="1643636" cy="1643636"/>
          </a:xfrm>
          <a:custGeom>
            <a:avLst/>
            <a:gdLst/>
            <a:ahLst/>
            <a:cxnLst/>
            <a:rect r="r" b="b" t="t" l="l"/>
            <a:pathLst>
              <a:path h="1643636" w="1643636">
                <a:moveTo>
                  <a:pt x="0" y="0"/>
                </a:moveTo>
                <a:lnTo>
                  <a:pt x="1643636" y="0"/>
                </a:lnTo>
                <a:lnTo>
                  <a:pt x="1643636" y="1643637"/>
                </a:lnTo>
                <a:lnTo>
                  <a:pt x="0" y="1643637"/>
                </a:lnTo>
                <a:lnTo>
                  <a:pt x="0" y="0"/>
                </a:lnTo>
                <a:close/>
              </a:path>
            </a:pathLst>
          </a:custGeom>
          <a:blipFill>
            <a:blip r:embed="rId3"/>
            <a:stretch>
              <a:fillRect l="0" t="0" r="0" b="0"/>
            </a:stretch>
          </a:blipFill>
        </p:spPr>
      </p:sp>
      <p:sp>
        <p:nvSpPr>
          <p:cNvPr name="Freeform 4" id="4"/>
          <p:cNvSpPr/>
          <p:nvPr/>
        </p:nvSpPr>
        <p:spPr>
          <a:xfrm flipH="false" flipV="false" rot="0">
            <a:off x="252454" y="259424"/>
            <a:ext cx="3669212" cy="769276"/>
          </a:xfrm>
          <a:custGeom>
            <a:avLst/>
            <a:gdLst/>
            <a:ahLst/>
            <a:cxnLst/>
            <a:rect r="r" b="b" t="t" l="l"/>
            <a:pathLst>
              <a:path h="769276" w="3669212">
                <a:moveTo>
                  <a:pt x="0" y="0"/>
                </a:moveTo>
                <a:lnTo>
                  <a:pt x="3669212" y="0"/>
                </a:lnTo>
                <a:lnTo>
                  <a:pt x="3669212" y="769276"/>
                </a:lnTo>
                <a:lnTo>
                  <a:pt x="0" y="769276"/>
                </a:lnTo>
                <a:lnTo>
                  <a:pt x="0" y="0"/>
                </a:lnTo>
                <a:close/>
              </a:path>
            </a:pathLst>
          </a:custGeom>
          <a:blipFill>
            <a:blip r:embed="rId4"/>
            <a:stretch>
              <a:fillRect l="0" t="0" r="0" b="0"/>
            </a:stretch>
          </a:blipFill>
        </p:spPr>
      </p:sp>
      <p:sp>
        <p:nvSpPr>
          <p:cNvPr name="TextBox 5" id="5"/>
          <p:cNvSpPr txBox="true"/>
          <p:nvPr/>
        </p:nvSpPr>
        <p:spPr>
          <a:xfrm rot="0">
            <a:off x="553622" y="1516835"/>
            <a:ext cx="11089779" cy="1082719"/>
          </a:xfrm>
          <a:prstGeom prst="rect">
            <a:avLst/>
          </a:prstGeom>
        </p:spPr>
        <p:txBody>
          <a:bodyPr anchor="t" rtlCol="false" tIns="0" lIns="0" bIns="0" rIns="0">
            <a:spAutoFit/>
          </a:bodyPr>
          <a:lstStyle/>
          <a:p>
            <a:pPr>
              <a:lnSpc>
                <a:spcPts val="4372"/>
              </a:lnSpc>
            </a:pPr>
            <a:r>
              <a:rPr lang="en-US" sz="3123">
                <a:solidFill>
                  <a:srgbClr val="000000"/>
                </a:solidFill>
                <a:latin typeface="Open Sans Bold"/>
              </a:rPr>
              <a:t>Discovering and familiarising yourself with Google Drive</a:t>
            </a:r>
          </a:p>
          <a:p>
            <a:pPr>
              <a:lnSpc>
                <a:spcPts val="4372"/>
              </a:lnSpc>
              <a:spcBef>
                <a:spcPct val="0"/>
              </a:spcBef>
            </a:pPr>
            <a:r>
              <a:rPr lang="en-US" sz="3123">
                <a:solidFill>
                  <a:srgbClr val="000000"/>
                </a:solidFill>
                <a:latin typeface="Open Sans Italics"/>
              </a:rPr>
              <a:t>Now it's your turn!</a:t>
            </a:r>
          </a:p>
        </p:txBody>
      </p:sp>
      <p:sp>
        <p:nvSpPr>
          <p:cNvPr name="TextBox 6" id="6"/>
          <p:cNvSpPr txBox="true"/>
          <p:nvPr/>
        </p:nvSpPr>
        <p:spPr>
          <a:xfrm rot="0">
            <a:off x="553622" y="3085328"/>
            <a:ext cx="15853713" cy="3844969"/>
          </a:xfrm>
          <a:prstGeom prst="rect">
            <a:avLst/>
          </a:prstGeom>
        </p:spPr>
        <p:txBody>
          <a:bodyPr anchor="t" rtlCol="false" tIns="0" lIns="0" bIns="0" rIns="0">
            <a:spAutoFit/>
          </a:bodyPr>
          <a:lstStyle/>
          <a:p>
            <a:pPr algn="just">
              <a:lnSpc>
                <a:spcPts val="4372"/>
              </a:lnSpc>
            </a:pPr>
            <a:r>
              <a:rPr lang="en-US" sz="3123">
                <a:solidFill>
                  <a:srgbClr val="000000"/>
                </a:solidFill>
                <a:latin typeface="Open Sans"/>
              </a:rPr>
              <a:t>Reproduce the functions you have discovered by creating a "Training" folder in your Google Drive. </a:t>
            </a:r>
          </a:p>
          <a:p>
            <a:pPr algn="just">
              <a:lnSpc>
                <a:spcPts val="4372"/>
              </a:lnSpc>
            </a:pPr>
          </a:p>
          <a:p>
            <a:pPr algn="just">
              <a:lnSpc>
                <a:spcPts val="4372"/>
              </a:lnSpc>
            </a:pPr>
            <a:r>
              <a:rPr lang="en-US" sz="3123">
                <a:solidFill>
                  <a:srgbClr val="000000"/>
                </a:solidFill>
                <a:latin typeface="Open Sans"/>
              </a:rPr>
              <a:t>Upload your Power Point presentation and share it with the rest of the group and your trainer. </a:t>
            </a:r>
          </a:p>
          <a:p>
            <a:pPr algn="just">
              <a:lnSpc>
                <a:spcPts val="4372"/>
              </a:lnSpc>
            </a:pPr>
          </a:p>
          <a:p>
            <a:pPr algn="just">
              <a:lnSpc>
                <a:spcPts val="4372"/>
              </a:lnSpc>
              <a:spcBef>
                <a:spcPct val="0"/>
              </a:spcBef>
            </a:pPr>
            <a:r>
              <a:rPr lang="en-US" sz="3123">
                <a:solidFill>
                  <a:srgbClr val="000000"/>
                </a:solidFill>
                <a:latin typeface="Open Sans"/>
              </a:rPr>
              <a:t>And off you go!</a:t>
            </a:r>
          </a:p>
        </p:txBody>
      </p:sp>
      <p:sp>
        <p:nvSpPr>
          <p:cNvPr name="Freeform 7" id="7"/>
          <p:cNvSpPr/>
          <p:nvPr/>
        </p:nvSpPr>
        <p:spPr>
          <a:xfrm flipH="false" flipV="false" rot="0">
            <a:off x="12499151" y="5571262"/>
            <a:ext cx="3592145" cy="4114800"/>
          </a:xfrm>
          <a:custGeom>
            <a:avLst/>
            <a:gdLst/>
            <a:ahLst/>
            <a:cxnLst/>
            <a:rect r="r" b="b" t="t" l="l"/>
            <a:pathLst>
              <a:path h="4114800" w="3592145">
                <a:moveTo>
                  <a:pt x="0" y="0"/>
                </a:moveTo>
                <a:lnTo>
                  <a:pt x="3592146" y="0"/>
                </a:lnTo>
                <a:lnTo>
                  <a:pt x="3592146" y="4114800"/>
                </a:lnTo>
                <a:lnTo>
                  <a:pt x="0" y="4114800"/>
                </a:lnTo>
                <a:lnTo>
                  <a:pt x="0" y="0"/>
                </a:lnTo>
                <a:close/>
              </a:path>
            </a:pathLst>
          </a:custGeom>
          <a:blipFill>
            <a:blip r:embed="rId5">
              <a:extLst>
                <a:ext uri="{96DAC541-7B7A-43D3-8B79-37D633B846F1}">
                  <asvg:svgBlip xmlns:asvg="http://schemas.microsoft.com/office/drawing/2016/SVG/main" r:embed="rId6"/>
                </a:ext>
              </a:extLst>
            </a:blip>
            <a:stretch>
              <a:fillRect l="0" t="0" r="0" b="0"/>
            </a:stretch>
          </a:blipFill>
        </p:spPr>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0</Words>
  <Application>Microsoft Office PowerPoint</Application>
  <PresentationFormat>On-screen Show (4:3)</PresentationFormat>
  <Paragraphs>0</Paragraphs>
  <Slides>0</Slides>
  <Notes>0</Notes>
  <HiddenSlides>0</HiddenSlides>
  <MMClips>0</MMClips>
  <ScaleCrop>false</ScaleCrop>
  <HeadingPairs>
    <vt:vector size="4" baseType="variant">
      <vt:variant>
        <vt:lpstr>Theme</vt:lpstr>
      </vt:variant>
      <vt:variant>
        <vt:i4>1</vt:i4>
      </vt:variant>
      <vt:variant>
        <vt:lpstr>Slide Titles</vt:lpstr>
      </vt:variant>
      <vt:variant>
        <vt:i4>0</vt:i4>
      </vt:variant>
    </vt:vector>
  </HeadingPairs>
  <TitlesOfParts>
    <vt:vector size="1" baseType="lpstr">
      <vt:lpstr>Office Theme</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xsi="http://www.w3.org/2001/XMLSchema-instance">
  <dcterms:created xsi:type="dcterms:W3CDTF">2006-08-16T00:00:00Z</dcterms:created>
  <dc:identifier>DAFyue25tA4</dc:identifier>
  <dcterms:modified xsi:type="dcterms:W3CDTF">2011-08-01T06:04:30Z</dcterms:modified>
  <cp:revision>1</cp:revision>
  <dc:title>Online storage and sharing services</dc:title>
</cp:coreProperties>
</file>