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ASSESSMENT </a:t>
              </a:r>
            </a:p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120274"/>
              <a:ext cx="10543627" cy="11142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6 - Manage your schedule with Google Calendar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8648656" y="8672431"/>
            <a:ext cx="2692672" cy="49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Start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the main purpose of Google Calendar?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84138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CREATE PROFESSIONAL PRESENTATIONS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PLAY ONLINE GAMES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MANAGE YOUR TIME EFFICIENTLY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 DON’T KNOW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3392051"/>
            <a:ext cx="5387810" cy="4524889"/>
            <a:chOff x="0" y="0"/>
            <a:chExt cx="7183746" cy="6033185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the main function of colour labels in Google Calendar?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999686" y="5534912"/>
            <a:ext cx="6448920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ADD AN AESTHETIC TOUCH TO EVENTS, WITHOUT IMPACTING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ON ORGANISATION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999686" y="4266137"/>
            <a:ext cx="6755771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CLASSIFY EVENTS ACCORDING TO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month of the year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0079485" y="6916287"/>
            <a:ext cx="6508656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HELP CATEGORISE AND ORGANISE </a:t>
            </a:r>
          </a:p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EVENTS ACCORDING TO THEIR NATURE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OR IMPORTANCE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9999686" y="2874624"/>
            <a:ext cx="6755771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CHANGE THE BACKGROUND COLOUR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OF THE CALENDAR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3640447"/>
            <a:ext cx="5387810" cy="4524889"/>
            <a:chOff x="0" y="0"/>
            <a:chExt cx="7183746" cy="6033186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509816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How can you set a reminder in Google Calendar for a specific event?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860679" y="2898895"/>
            <a:ext cx="689494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BY TYPING "REMINDER" IN THE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GOOGLE CALENDAR SEARCH BAR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82965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BY SENDING AN E-MAIL TO THE GOOGLE CALENDAR REMINDER ADDRESS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282965" y="5534912"/>
            <a:ext cx="5959727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BY CREATING AN EVENT AND SETTING A REMINDER NOTIFICATION AT A SPECIFIC TIME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087332"/>
            <a:ext cx="590748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BY CLICKING ON "CALENDAR" IN GOOGLE DRIVE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289054" y="5538925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the main objective of time management?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INCREASE THE NUMBER OF HOURS IN A DAY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29461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ELIMINATE ALL DISTRACTIONS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0107" y="5692074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MAXIMISE PRODUCTIVITY AND EFFICIENCY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46228" y="7243117"/>
            <a:ext cx="5907485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REDUCE THE TIME SPENT ON WORK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ANSWERS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537303" y="-1723804"/>
            <a:ext cx="873730" cy="11538841"/>
            <a:chOff x="0" y="0"/>
            <a:chExt cx="2354580" cy="3109557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31095575"/>
            </a:xfrm>
            <a:custGeom>
              <a:avLst/>
              <a:gdLst/>
              <a:ahLst/>
              <a:cxnLst/>
              <a:rect r="r" b="b" t="t" l="l"/>
              <a:pathLst>
                <a:path h="31095575" w="2353310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537303" y="-1795117"/>
            <a:ext cx="873730" cy="11538841"/>
            <a:chOff x="0" y="0"/>
            <a:chExt cx="2354580" cy="3109557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31095575"/>
            </a:xfrm>
            <a:custGeom>
              <a:avLst/>
              <a:gdLst/>
              <a:ahLst/>
              <a:cxnLst/>
              <a:rect r="r" b="b" t="t" l="l"/>
              <a:pathLst>
                <a:path h="31095575" w="2353310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537303" y="-1992485"/>
            <a:ext cx="873730" cy="11538841"/>
            <a:chOff x="0" y="0"/>
            <a:chExt cx="2354580" cy="3109557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31095575"/>
            </a:xfrm>
            <a:custGeom>
              <a:avLst/>
              <a:gdLst/>
              <a:ahLst/>
              <a:cxnLst/>
              <a:rect r="r" b="b" t="t" l="l"/>
              <a:pathLst>
                <a:path h="31095575" w="2353310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7116258" y="13814"/>
            <a:ext cx="921510" cy="4820327"/>
            <a:chOff x="0" y="0"/>
            <a:chExt cx="2354580" cy="12316566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12316567"/>
            </a:xfrm>
            <a:custGeom>
              <a:avLst/>
              <a:gdLst/>
              <a:ahLst/>
              <a:cxnLst/>
              <a:rect r="r" b="b" t="t" l="l"/>
              <a:pathLst>
                <a:path h="12316567" w="2353310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7116258" y="-61399"/>
            <a:ext cx="921510" cy="4820327"/>
            <a:chOff x="0" y="0"/>
            <a:chExt cx="2354580" cy="12316566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12316567"/>
            </a:xfrm>
            <a:custGeom>
              <a:avLst/>
              <a:gdLst/>
              <a:ahLst/>
              <a:cxnLst/>
              <a:rect r="r" b="b" t="t" l="l"/>
              <a:pathLst>
                <a:path h="12316567" w="2353310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7116258" y="-269561"/>
            <a:ext cx="921510" cy="4820327"/>
            <a:chOff x="0" y="0"/>
            <a:chExt cx="2354580" cy="12316566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12316567"/>
            </a:xfrm>
            <a:custGeom>
              <a:avLst/>
              <a:gdLst/>
              <a:ahLst/>
              <a:cxnLst/>
              <a:rect r="r" b="b" t="t" l="l"/>
              <a:pathLst>
                <a:path h="12316567" w="2353310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106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Manage your time efficiently.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7908434" y="4109606"/>
            <a:ext cx="921510" cy="6328884"/>
            <a:chOff x="0" y="0"/>
            <a:chExt cx="2354580" cy="16171129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16171129"/>
            </a:xfrm>
            <a:custGeom>
              <a:avLst/>
              <a:gdLst/>
              <a:ahLst/>
              <a:cxnLst/>
              <a:rect r="r" b="b" t="t" l="l"/>
              <a:pathLst>
                <a:path h="16171129" w="2353310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7908434" y="4034394"/>
            <a:ext cx="921510" cy="6328884"/>
            <a:chOff x="0" y="0"/>
            <a:chExt cx="2354580" cy="16171129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16171129"/>
            </a:xfrm>
            <a:custGeom>
              <a:avLst/>
              <a:gdLst/>
              <a:ahLst/>
              <a:cxnLst/>
              <a:rect r="r" b="b" t="t" l="l"/>
              <a:pathLst>
                <a:path h="16171129" w="2353310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7908434" y="3826232"/>
            <a:ext cx="921510" cy="6328884"/>
            <a:chOff x="0" y="0"/>
            <a:chExt cx="2354580" cy="16171129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16171129"/>
            </a:xfrm>
            <a:custGeom>
              <a:avLst/>
              <a:gdLst/>
              <a:ahLst/>
              <a:cxnLst/>
              <a:rect r="r" b="b" t="t" l="l"/>
              <a:pathLst>
                <a:path h="16171129" w="2353310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827632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Maximise productivity and efficiency.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3" id="63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4" id="6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5" id="65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6" id="66"/>
          <p:cNvSpPr txBox="true"/>
          <p:nvPr/>
        </p:nvSpPr>
        <p:spPr>
          <a:xfrm rot="0">
            <a:off x="2147550" y="3325888"/>
            <a:ext cx="13623486" cy="16451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268"/>
              </a:lnSpc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Help categorise and organise </a:t>
            </a:r>
            <a:r>
              <a:rPr lang="en-US" sz="3414">
                <a:solidFill>
                  <a:srgbClr val="000000"/>
                </a:solidFill>
                <a:latin typeface="Telegraf Bold"/>
              </a:rPr>
              <a:t>events according to their nature </a:t>
            </a:r>
          </a:p>
          <a:p>
            <a:pPr>
              <a:lnSpc>
                <a:spcPts val="4268"/>
              </a:lnSpc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or importance.</a:t>
            </a:r>
          </a:p>
          <a:p>
            <a:pPr marL="0" indent="0" lvl="0">
              <a:lnSpc>
                <a:spcPts val="4268"/>
              </a:lnSpc>
              <a:spcBef>
                <a:spcPct val="0"/>
              </a:spcBef>
            </a:pPr>
          </a:p>
        </p:txBody>
      </p:sp>
      <p:sp>
        <p:nvSpPr>
          <p:cNvPr name="TextBox 67" id="67"/>
          <p:cNvSpPr txBox="true"/>
          <p:nvPr/>
        </p:nvSpPr>
        <p:spPr>
          <a:xfrm rot="0">
            <a:off x="2147550" y="4937862"/>
            <a:ext cx="14425910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By creating an event and setting a reminder notification at a specific time.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DAFyuVP7VcA</dc:identifier>
  <dcterms:modified xsi:type="dcterms:W3CDTF">2011-08-01T06:04:30Z</dcterms:modified>
  <cp:revision>1</cp:revision>
  <dc:title>Assessment test - Module 5</dc:title>
</cp:coreProperties>
</file>