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ASSESSMENT</a:t>
              </a: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 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4 - Manage remote sessions with Google Meet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077641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Start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740876" cy="4524889"/>
            <a:chOff x="0" y="0"/>
            <a:chExt cx="7654502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654502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Which of these applications is NOT a videoconferencing service?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654502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MEET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TEAMS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ZOOM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main function of Google Meet?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41795" y="3073533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EDIT PHOTOS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0210259" y="5842746"/>
            <a:ext cx="6448920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SEND E-MAILS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3299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ORGANISE VIDEO MEETINGS 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000037" y="7235449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CREATE DOCUMENTS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2735330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712321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Why is it important to master the features of Google Meet when conducting online sessions?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BECAUSE IT MAKES NO DIFFERENCE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122941"/>
            <a:ext cx="6050373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TO ENCOURAGE A MORE ENGAGING AND INTERACTIVE DISTANCE LEARNING ENVIRONMENT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73904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BECAUSE GOOGLE MEET IS DIFFICULT TO USE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I DON’T KNOW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873269"/>
            <a:ext cx="5387810" cy="6043672"/>
            <a:chOff x="0" y="0"/>
            <a:chExt cx="7183746" cy="8058229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713273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one of the recommended best practices for organising effective online meetings?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2927317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NOT SETTING AN AGENDA FOR THE MEETING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283430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INVITE AS MANY PARTICIPANTS AS POSSIBLE TO MAXIMISE ATTENDANCE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67221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RECORD THE MEETING FOR FUTURE REFERENCE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00905" y="7097262"/>
            <a:ext cx="5907485" cy="63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IGNORE FEEDBACK FROM PARTICIPANTS DURING THE MEETING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ANSWERS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6737509" y="2075991"/>
            <a:ext cx="873730" cy="3939253"/>
            <a:chOff x="0" y="0"/>
            <a:chExt cx="2354580" cy="1061574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10615740"/>
            </a:xfrm>
            <a:custGeom>
              <a:avLst/>
              <a:gdLst/>
              <a:ahLst/>
              <a:cxnLst/>
              <a:rect r="r" b="b" t="t" l="l"/>
              <a:pathLst>
                <a:path h="10615740" w="235331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6737509" y="2004678"/>
            <a:ext cx="873730" cy="3939253"/>
            <a:chOff x="0" y="0"/>
            <a:chExt cx="2354580" cy="1061574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10615740"/>
            </a:xfrm>
            <a:custGeom>
              <a:avLst/>
              <a:gdLst/>
              <a:ahLst/>
              <a:cxnLst/>
              <a:rect r="r" b="b" t="t" l="l"/>
              <a:pathLst>
                <a:path h="10615740" w="235331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6737509" y="1795263"/>
            <a:ext cx="873730" cy="3939253"/>
            <a:chOff x="0" y="0"/>
            <a:chExt cx="2354580" cy="1061574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10615740"/>
            </a:xfrm>
            <a:custGeom>
              <a:avLst/>
              <a:gdLst/>
              <a:ahLst/>
              <a:cxnLst/>
              <a:rect r="r" b="b" t="t" l="l"/>
              <a:pathLst>
                <a:path h="10615740" w="235331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5816331" y="1313741"/>
            <a:ext cx="921510" cy="2220472"/>
            <a:chOff x="0" y="0"/>
            <a:chExt cx="2354580" cy="5673598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5673598"/>
            </a:xfrm>
            <a:custGeom>
              <a:avLst/>
              <a:gdLst/>
              <a:ahLst/>
              <a:cxnLst/>
              <a:rect r="r" b="b" t="t" l="l"/>
              <a:pathLst>
                <a:path h="5673598" w="2353310">
                  <a:moveTo>
                    <a:pt x="784860" y="5606288"/>
                  </a:moveTo>
                  <a:cubicBezTo>
                    <a:pt x="905510" y="5646928"/>
                    <a:pt x="1042670" y="5673598"/>
                    <a:pt x="1177290" y="5673598"/>
                  </a:cubicBezTo>
                  <a:cubicBezTo>
                    <a:pt x="1311910" y="5673598"/>
                    <a:pt x="1441450" y="5650738"/>
                    <a:pt x="1560830" y="5610098"/>
                  </a:cubicBezTo>
                  <a:cubicBezTo>
                    <a:pt x="1563370" y="5608828"/>
                    <a:pt x="1565910" y="5608828"/>
                    <a:pt x="1568450" y="5607558"/>
                  </a:cubicBezTo>
                  <a:cubicBezTo>
                    <a:pt x="2016760" y="5444998"/>
                    <a:pt x="2346960" y="5015738"/>
                    <a:pt x="2353310" y="450545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502031"/>
                  </a:lnTo>
                  <a:cubicBezTo>
                    <a:pt x="6350" y="5018278"/>
                    <a:pt x="331470" y="5447538"/>
                    <a:pt x="784860" y="560628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5864476" y="1190383"/>
            <a:ext cx="921510" cy="2316763"/>
            <a:chOff x="0" y="0"/>
            <a:chExt cx="2354580" cy="591963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5919634"/>
            </a:xfrm>
            <a:custGeom>
              <a:avLst/>
              <a:gdLst/>
              <a:ahLst/>
              <a:cxnLst/>
              <a:rect r="r" b="b" t="t" l="l"/>
              <a:pathLst>
                <a:path h="5919634" w="2353310">
                  <a:moveTo>
                    <a:pt x="784860" y="5852324"/>
                  </a:moveTo>
                  <a:cubicBezTo>
                    <a:pt x="905510" y="5892964"/>
                    <a:pt x="1042670" y="5919634"/>
                    <a:pt x="1177290" y="5919634"/>
                  </a:cubicBezTo>
                  <a:cubicBezTo>
                    <a:pt x="1311910" y="5919634"/>
                    <a:pt x="1441450" y="5896774"/>
                    <a:pt x="1560830" y="5856134"/>
                  </a:cubicBezTo>
                  <a:cubicBezTo>
                    <a:pt x="1563370" y="5854864"/>
                    <a:pt x="1565910" y="5854864"/>
                    <a:pt x="1568450" y="5853594"/>
                  </a:cubicBezTo>
                  <a:cubicBezTo>
                    <a:pt x="2016760" y="5691034"/>
                    <a:pt x="2346960" y="5261774"/>
                    <a:pt x="2353310" y="475073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747120"/>
                  </a:lnTo>
                  <a:cubicBezTo>
                    <a:pt x="6350" y="5264314"/>
                    <a:pt x="331470" y="5693574"/>
                    <a:pt x="784860" y="585232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5864476" y="982220"/>
            <a:ext cx="921510" cy="2316763"/>
            <a:chOff x="0" y="0"/>
            <a:chExt cx="2354580" cy="591963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5919634"/>
            </a:xfrm>
            <a:custGeom>
              <a:avLst/>
              <a:gdLst/>
              <a:ahLst/>
              <a:cxnLst/>
              <a:rect r="r" b="b" t="t" l="l"/>
              <a:pathLst>
                <a:path h="5919634" w="2353310">
                  <a:moveTo>
                    <a:pt x="784860" y="5852324"/>
                  </a:moveTo>
                  <a:cubicBezTo>
                    <a:pt x="905510" y="5892964"/>
                    <a:pt x="1042670" y="5919634"/>
                    <a:pt x="1177290" y="5919634"/>
                  </a:cubicBezTo>
                  <a:cubicBezTo>
                    <a:pt x="1311910" y="5919634"/>
                    <a:pt x="1441450" y="5896774"/>
                    <a:pt x="1560830" y="5856134"/>
                  </a:cubicBezTo>
                  <a:cubicBezTo>
                    <a:pt x="1563370" y="5854864"/>
                    <a:pt x="1565910" y="5854864"/>
                    <a:pt x="1568450" y="5853594"/>
                  </a:cubicBezTo>
                  <a:cubicBezTo>
                    <a:pt x="2016760" y="5691034"/>
                    <a:pt x="2346960" y="5261774"/>
                    <a:pt x="2353310" y="475073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747120"/>
                  </a:lnTo>
                  <a:cubicBezTo>
                    <a:pt x="6350" y="5264314"/>
                    <a:pt x="331470" y="5693574"/>
                    <a:pt x="784860" y="585232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Adobe Photoshop.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77823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Record the meeting for future reference.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147550" y="4975663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To encourage a more engaging and interactive distance learning environment.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356881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Organise video meetings.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DAFyuXLn4fw</dc:identifier>
  <dcterms:modified xsi:type="dcterms:W3CDTF">2011-08-01T06:04:30Z</dcterms:modified>
  <cp:revision>1</cp:revision>
  <dc:title>Assessment test - Module 4</dc:title>
</cp:coreProperties>
</file>