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07398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ASSESSMENT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5 -  Master Microsoft PowerPoint in collaboration with Google Drive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12578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purpose of PowerPoint?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210259" y="3031786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CREATE PROFESSIONAL PRESENTATIONS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EDIT VIDEOS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10259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WRITE BLOG POSTS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 DON’T KNOW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are animations between slides called?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02077" y="3083682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ANIMATIONS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990186" y="5842746"/>
            <a:ext cx="6448920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PICTURES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36761" y="4429791"/>
            <a:ext cx="6755771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TRANSITIONS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960318" y="7235449"/>
            <a:ext cx="6508656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FORMULAS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3393576"/>
            <a:ext cx="5387810" cy="4524889"/>
            <a:chOff x="0" y="0"/>
            <a:chExt cx="7183746" cy="6033186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509816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How can you collaborate effectively online with Google Drive?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079485" y="2760783"/>
            <a:ext cx="6894945" cy="899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BY SHARING DOCUMENTS WITH OTHER </a:t>
            </a:r>
          </a:p>
          <a:p>
            <a:pPr algn="ctr">
              <a:lnSpc>
                <a:spcPts val="2380"/>
              </a:lnSpc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USERS AND ALLOWING REAL-TIME </a:t>
            </a:r>
          </a:p>
          <a:p>
            <a:pPr algn="ctr">
              <a:lnSpc>
                <a:spcPts val="2380"/>
              </a:lnSpc>
              <a:spcBef>
                <a:spcPct val="0"/>
              </a:spcBef>
            </a:pPr>
            <a:r>
              <a:rPr lang="en-US" sz="1700" spc="255">
                <a:solidFill>
                  <a:srgbClr val="000000"/>
                </a:solidFill>
                <a:latin typeface="Telegraf Bold"/>
              </a:rPr>
              <a:t>modification in real time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9790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BY SENDING E-MAILS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739041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BY POSTING PHOTOS ON SOCIAL NETWORKS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I DON’T KNOW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3260751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How much storage space is generally offered free of charge to Google Drive users?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5GB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15GB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50GB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00905" y="7252642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100GB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5497746" y="3315753"/>
            <a:ext cx="873730" cy="1459727"/>
            <a:chOff x="0" y="0"/>
            <a:chExt cx="2354580" cy="3933762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3933762"/>
            </a:xfrm>
            <a:custGeom>
              <a:avLst/>
              <a:gdLst/>
              <a:ahLst/>
              <a:cxnLst/>
              <a:rect r="r" b="b" t="t" l="l"/>
              <a:pathLst>
                <a:path h="3933762" w="2353310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5497746" y="3244441"/>
            <a:ext cx="873730" cy="1459727"/>
            <a:chOff x="0" y="0"/>
            <a:chExt cx="2354580" cy="3933762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3933762"/>
            </a:xfrm>
            <a:custGeom>
              <a:avLst/>
              <a:gdLst/>
              <a:ahLst/>
              <a:cxnLst/>
              <a:rect r="r" b="b" t="t" l="l"/>
              <a:pathLst>
                <a:path h="3933762" w="2353310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5497746" y="3047072"/>
            <a:ext cx="873730" cy="1459727"/>
            <a:chOff x="0" y="0"/>
            <a:chExt cx="2354580" cy="3933762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3933762"/>
            </a:xfrm>
            <a:custGeom>
              <a:avLst/>
              <a:gdLst/>
              <a:ahLst/>
              <a:cxnLst/>
              <a:rect r="r" b="b" t="t" l="l"/>
              <a:pathLst>
                <a:path h="3933762" w="2353310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7469163" y="-339091"/>
            <a:ext cx="921510" cy="5526136"/>
            <a:chOff x="0" y="0"/>
            <a:chExt cx="2354580" cy="14120003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14120003"/>
            </a:xfrm>
            <a:custGeom>
              <a:avLst/>
              <a:gdLst/>
              <a:ahLst/>
              <a:cxnLst/>
              <a:rect r="r" b="b" t="t" l="l"/>
              <a:pathLst>
                <a:path h="14120003" w="2353310">
                  <a:moveTo>
                    <a:pt x="784860" y="14052693"/>
                  </a:moveTo>
                  <a:cubicBezTo>
                    <a:pt x="905510" y="14093332"/>
                    <a:pt x="1042670" y="14120003"/>
                    <a:pt x="1177290" y="14120003"/>
                  </a:cubicBezTo>
                  <a:cubicBezTo>
                    <a:pt x="1311910" y="14120003"/>
                    <a:pt x="1441450" y="14097143"/>
                    <a:pt x="1560830" y="14056503"/>
                  </a:cubicBezTo>
                  <a:cubicBezTo>
                    <a:pt x="1563370" y="14055232"/>
                    <a:pt x="1565910" y="14055232"/>
                    <a:pt x="1568450" y="14053962"/>
                  </a:cubicBezTo>
                  <a:cubicBezTo>
                    <a:pt x="2016760" y="13891403"/>
                    <a:pt x="2346960" y="13462143"/>
                    <a:pt x="2353310" y="129258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2915950"/>
                  </a:lnTo>
                  <a:cubicBezTo>
                    <a:pt x="6350" y="13464682"/>
                    <a:pt x="331470" y="13893943"/>
                    <a:pt x="784860" y="1405269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7533518" y="-478660"/>
            <a:ext cx="921510" cy="5654848"/>
            <a:chOff x="0" y="0"/>
            <a:chExt cx="2354580" cy="14448877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14448878"/>
            </a:xfrm>
            <a:custGeom>
              <a:avLst/>
              <a:gdLst/>
              <a:ahLst/>
              <a:cxnLst/>
              <a:rect r="r" b="b" t="t" l="l"/>
              <a:pathLst>
                <a:path h="14448878" w="2353310">
                  <a:moveTo>
                    <a:pt x="784860" y="14381567"/>
                  </a:moveTo>
                  <a:cubicBezTo>
                    <a:pt x="905510" y="14422208"/>
                    <a:pt x="1042670" y="14448878"/>
                    <a:pt x="1177290" y="14448878"/>
                  </a:cubicBezTo>
                  <a:cubicBezTo>
                    <a:pt x="1311910" y="14448878"/>
                    <a:pt x="1441450" y="14426017"/>
                    <a:pt x="1560830" y="14385378"/>
                  </a:cubicBezTo>
                  <a:cubicBezTo>
                    <a:pt x="1563370" y="14384108"/>
                    <a:pt x="1565910" y="14384108"/>
                    <a:pt x="1568450" y="14382838"/>
                  </a:cubicBezTo>
                  <a:cubicBezTo>
                    <a:pt x="2016760" y="14220278"/>
                    <a:pt x="2346960" y="13791017"/>
                    <a:pt x="2353310" y="1325373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3243559"/>
                  </a:lnTo>
                  <a:cubicBezTo>
                    <a:pt x="6350" y="13793558"/>
                    <a:pt x="331470" y="14222817"/>
                    <a:pt x="784860" y="143815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7533518" y="-686822"/>
            <a:ext cx="921510" cy="5654848"/>
            <a:chOff x="0" y="0"/>
            <a:chExt cx="2354580" cy="14448877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14448878"/>
            </a:xfrm>
            <a:custGeom>
              <a:avLst/>
              <a:gdLst/>
              <a:ahLst/>
              <a:cxnLst/>
              <a:rect r="r" b="b" t="t" l="l"/>
              <a:pathLst>
                <a:path h="14448878" w="2353310">
                  <a:moveTo>
                    <a:pt x="784860" y="14381567"/>
                  </a:moveTo>
                  <a:cubicBezTo>
                    <a:pt x="905510" y="14422208"/>
                    <a:pt x="1042670" y="14448878"/>
                    <a:pt x="1177290" y="14448878"/>
                  </a:cubicBezTo>
                  <a:cubicBezTo>
                    <a:pt x="1311910" y="14448878"/>
                    <a:pt x="1441450" y="14426017"/>
                    <a:pt x="1560830" y="14385378"/>
                  </a:cubicBezTo>
                  <a:cubicBezTo>
                    <a:pt x="1563370" y="14384108"/>
                    <a:pt x="1565910" y="14384108"/>
                    <a:pt x="1568450" y="14382838"/>
                  </a:cubicBezTo>
                  <a:cubicBezTo>
                    <a:pt x="2016760" y="14220278"/>
                    <a:pt x="2346960" y="13791017"/>
                    <a:pt x="2353310" y="1325373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3243559"/>
                  </a:lnTo>
                  <a:cubicBezTo>
                    <a:pt x="6350" y="13793558"/>
                    <a:pt x="331470" y="14222817"/>
                    <a:pt x="784860" y="1438156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Create professional presentations.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5473855" y="6544185"/>
            <a:ext cx="921510" cy="1459727"/>
            <a:chOff x="0" y="0"/>
            <a:chExt cx="2354580" cy="372979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3729794"/>
            </a:xfrm>
            <a:custGeom>
              <a:avLst/>
              <a:gdLst/>
              <a:ahLst/>
              <a:cxnLst/>
              <a:rect r="r" b="b" t="t" l="l"/>
              <a:pathLst>
                <a:path h="3729794" w="2353310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5473855" y="6468972"/>
            <a:ext cx="921510" cy="1459727"/>
            <a:chOff x="0" y="0"/>
            <a:chExt cx="2354580" cy="372979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3729794"/>
            </a:xfrm>
            <a:custGeom>
              <a:avLst/>
              <a:gdLst/>
              <a:ahLst/>
              <a:cxnLst/>
              <a:rect r="r" b="b" t="t" l="l"/>
              <a:pathLst>
                <a:path h="3729794" w="2353310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5473855" y="6260810"/>
            <a:ext cx="921510" cy="1459727"/>
            <a:chOff x="0" y="0"/>
            <a:chExt cx="2354580" cy="372979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3729794"/>
            </a:xfrm>
            <a:custGeom>
              <a:avLst/>
              <a:gdLst/>
              <a:ahLst/>
              <a:cxnLst/>
              <a:rect r="r" b="b" t="t" l="l"/>
              <a:pathLst>
                <a:path h="3729794" w="2353310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27632"/>
            <a:ext cx="399439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15GB.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568819"/>
            <a:ext cx="4516924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Transitions.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37862"/>
            <a:ext cx="15035753" cy="164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By sharing documents with other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 users and allowing real-time modification in real time.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DAFyuiiQ_rw</dc:identifier>
  <dcterms:modified xsi:type="dcterms:W3CDTF">2011-08-01T06:04:30Z</dcterms:modified>
  <cp:revision>1</cp:revision>
  <dc:title>Assessment test - Module 5</dc:title>
</cp:coreProperties>
</file>