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439495"/>
            <a:ext cx="12417706" cy="4017611"/>
            <a:chOff x="0" y="0"/>
            <a:chExt cx="16556941" cy="5356814"/>
          </a:xfrm>
        </p:grpSpPr>
        <p:sp>
          <p:nvSpPr>
            <p:cNvPr name="Freeform 6" id="6"/>
            <p:cNvSpPr/>
            <p:nvPr/>
          </p:nvSpPr>
          <p:spPr>
            <a:xfrm flipH="false" flipV="false"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r="r" b="b" t="t" l="l"/>
              <a:pathLst>
                <a:path h="669871" w="133974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8" id="8"/>
            <p:cNvGrpSpPr/>
            <p:nvPr/>
          </p:nvGrpSpPr>
          <p:grpSpPr>
            <a:xfrm rot="0"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445042" cy="682173"/>
              </a:xfrm>
              <a:custGeom>
                <a:avLst/>
                <a:gdLst/>
                <a:ahLst/>
                <a:cxnLst/>
                <a:rect r="r" b="b" t="t" l="l"/>
                <a:pathLst>
                  <a:path h="682173" w="5445042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</p:sp>
        </p:grpSp>
        <p:sp>
          <p:nvSpPr>
            <p:cNvPr name="TextBox 10" id="10"/>
            <p:cNvSpPr txBox="true"/>
            <p:nvPr/>
          </p:nvSpPr>
          <p:spPr>
            <a:xfrm rot="0">
              <a:off x="0" y="-47625"/>
              <a:ext cx="16556941" cy="390640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1173"/>
                </a:lnSpc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ASSESSMENT</a:t>
              </a:r>
            </a:p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</a:t>
              </a:r>
            </a:p>
          </p:txBody>
        </p:sp>
        <p:sp>
          <p:nvSpPr>
            <p:cNvPr name="TextBox 11" id="11"/>
            <p:cNvSpPr txBox="true"/>
            <p:nvPr/>
          </p:nvSpPr>
          <p:spPr>
            <a:xfrm rot="0">
              <a:off x="3006657" y="4386974"/>
              <a:ext cx="10543627" cy="580889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>
                  <a:solidFill>
                    <a:srgbClr val="FFFFFF"/>
                  </a:solidFill>
                  <a:latin typeface="Telegraf"/>
                </a:rPr>
                <a:t>Module 2 - Master Gmail and LinkedIn </a:t>
              </a: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6962806" y="8669034"/>
            <a:ext cx="2692672" cy="500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Start</a:t>
            </a:r>
          </a:p>
        </p:txBody>
      </p:sp>
      <p:sp>
        <p:nvSpPr>
          <p:cNvPr name="Freeform 13" id="13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5670225"/>
            <a:ext cx="5387810" cy="2246715"/>
            <a:chOff x="0" y="0"/>
            <a:chExt cx="7183746" cy="2995620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207012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are Gmail's main features?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58017" y="3038277"/>
            <a:ext cx="630026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SENDING AND RECEIVING E-MAILS ONLY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31726" y="4280104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MANAGING CONTACTS AND PUBLISHING ARTICLES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01997" y="5692074"/>
            <a:ext cx="5959727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SEND E-MAILS, MANAGE CONTACTS AND SHARE DOCUMENTS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80530" y="7206060"/>
            <a:ext cx="5907485" cy="12581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I DON'T KNOW</a:t>
            </a:r>
          </a:p>
          <a:p>
            <a:pPr algn="ctr">
              <a:lnSpc>
                <a:spcPts val="2497"/>
              </a:lnSpc>
            </a:pPr>
          </a:p>
          <a:p>
            <a:pPr algn="ctr">
              <a:lnSpc>
                <a:spcPts val="2497"/>
              </a:lnSpc>
            </a:pPr>
          </a:p>
          <a:p>
            <a:pPr algn="ctr">
              <a:lnSpc>
                <a:spcPts val="2497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5670225"/>
            <a:ext cx="5387810" cy="2246715"/>
            <a:chOff x="0" y="0"/>
            <a:chExt cx="7183746" cy="2995620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207012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is a Gmail label?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3" id="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4" id="34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5" id="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37" id="37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601532" y="2881115"/>
            <a:ext cx="742513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 GENERIC TERM FOR AN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ELECTRONIC MESSAGE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9601532" y="5849237"/>
            <a:ext cx="7425139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 SEARCH TOOL IN GMAIL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9876480" y="4272628"/>
            <a:ext cx="6755771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 FUNCTION FOR ORGANISING AND CATEGORISING EMAILS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9541795" y="7106787"/>
            <a:ext cx="742513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AN ATTACHMENT FORMAT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in Gmail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7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35017"/>
              <a:ext cx="7183746" cy="307312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What is LinkedIn primarily used for?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131726" y="2881115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SHARING PHOTOS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personal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237642" y="4266137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FIND JOB OFFERS AND MAKE PROFESSIONAL CONNECTIONS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849237"/>
            <a:ext cx="5959727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PLAY ONLINE GAMES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54409" y="7206060"/>
            <a:ext cx="5907485" cy="32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I DON'T KNOW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2632660"/>
            <a:ext cx="5387810" cy="5284280"/>
            <a:chOff x="0" y="0"/>
            <a:chExt cx="7183746" cy="7045707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612021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are the main steps to optimising your LinkedIn profile when looking for a job?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210259" y="2874624"/>
            <a:ext cx="6300269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REGULARLY PUBLISH PERSONAL PHOTOS AND AMUSING ANECDOTES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31726" y="4283430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CONNECT ONLY WITH FRIENDS AND COLLEAGUES YOU KNOW WELL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328288" y="5534912"/>
            <a:ext cx="5959727" cy="9639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GIVE DETAILS OF YOUR PROFILE AND TAKE AN ACTIVE PART IN GROUPS AND DISCUSSIONS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name="Group 36" id="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7" id="37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8" id="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40" id="40"/>
          <p:cNvGrpSpPr/>
          <p:nvPr/>
        </p:nvGrpSpPr>
        <p:grpSpPr>
          <a:xfrm rot="0">
            <a:off x="9463263" y="7062928"/>
            <a:ext cx="746996" cy="746996"/>
            <a:chOff x="0" y="0"/>
            <a:chExt cx="6350000" cy="63500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541795" y="718701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0328288" y="7096857"/>
            <a:ext cx="5907485" cy="6349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IGNORE INVITATIONS TO CONNECT FROM UNKNOWN PEOPLE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ANSWERS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4" id="4"/>
          <p:cNvGrpSpPr/>
          <p:nvPr/>
        </p:nvGrpSpPr>
        <p:grpSpPr>
          <a:xfrm rot="-5400000">
            <a:off x="10256121" y="-1442622"/>
            <a:ext cx="873730" cy="10976478"/>
            <a:chOff x="0" y="0"/>
            <a:chExt cx="2354580" cy="2958008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" id="6"/>
          <p:cNvGrpSpPr/>
          <p:nvPr/>
        </p:nvGrpSpPr>
        <p:grpSpPr>
          <a:xfrm rot="-5400000">
            <a:off x="10256121" y="-1513935"/>
            <a:ext cx="873730" cy="10976478"/>
            <a:chOff x="0" y="0"/>
            <a:chExt cx="2354580" cy="2958008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8" id="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0" id="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-5400000">
            <a:off x="10256121" y="-1711304"/>
            <a:ext cx="873730" cy="10976478"/>
            <a:chOff x="0" y="0"/>
            <a:chExt cx="2354580" cy="2958008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4" id="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18592" y="3518404"/>
            <a:ext cx="746996" cy="746996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297125" y="36424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name="Group 19" id="19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1" id="21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3" id="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5" id="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7" id="27"/>
          <p:cNvGrpSpPr/>
          <p:nvPr/>
        </p:nvGrpSpPr>
        <p:grpSpPr>
          <a:xfrm rot="-5400000">
            <a:off x="10494464" y="-3647767"/>
            <a:ext cx="921510" cy="11576739"/>
            <a:chOff x="0" y="0"/>
            <a:chExt cx="2354580" cy="29580084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29" id="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1180695" y="1920655"/>
            <a:ext cx="746996" cy="746996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3" id="33"/>
          <p:cNvSpPr txBox="true"/>
          <p:nvPr/>
        </p:nvSpPr>
        <p:spPr>
          <a:xfrm rot="0">
            <a:off x="1259227" y="204473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242597" y="1977561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Send e-mails, manage contacts and share documents.</a:t>
            </a:r>
          </a:p>
        </p:txBody>
      </p:sp>
      <p:grpSp>
        <p:nvGrpSpPr>
          <p:cNvPr name="Group 35" id="35"/>
          <p:cNvGrpSpPr/>
          <p:nvPr/>
        </p:nvGrpSpPr>
        <p:grpSpPr>
          <a:xfrm rot="-5400000">
            <a:off x="10532361" y="1485679"/>
            <a:ext cx="921510" cy="11576739"/>
            <a:chOff x="0" y="0"/>
            <a:chExt cx="2354580" cy="29580084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7" id="37"/>
          <p:cNvGrpSpPr/>
          <p:nvPr/>
        </p:nvGrpSpPr>
        <p:grpSpPr>
          <a:xfrm rot="-5400000">
            <a:off x="10532361" y="1410467"/>
            <a:ext cx="921510" cy="11576739"/>
            <a:chOff x="0" y="0"/>
            <a:chExt cx="2354580" cy="29580084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39" id="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1" id="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3" id="43"/>
          <p:cNvGrpSpPr/>
          <p:nvPr/>
        </p:nvGrpSpPr>
        <p:grpSpPr>
          <a:xfrm rot="-5400000">
            <a:off x="10532361" y="1202304"/>
            <a:ext cx="921510" cy="11576739"/>
            <a:chOff x="0" y="0"/>
            <a:chExt cx="2354580" cy="29580084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45" id="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name="Freeform 46" id="4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47" id="47"/>
          <p:cNvSpPr txBox="true"/>
          <p:nvPr/>
        </p:nvSpPr>
        <p:spPr>
          <a:xfrm rot="0">
            <a:off x="2147550" y="6532405"/>
            <a:ext cx="15035753" cy="1113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Give details of your profile and take an active part in groups and discussions.</a:t>
            </a:r>
          </a:p>
        </p:txBody>
      </p:sp>
      <p:grpSp>
        <p:nvGrpSpPr>
          <p:cNvPr name="Group 48" id="48"/>
          <p:cNvGrpSpPr/>
          <p:nvPr/>
        </p:nvGrpSpPr>
        <p:grpSpPr>
          <a:xfrm rot="0">
            <a:off x="1218592" y="6770726"/>
            <a:ext cx="746996" cy="746996"/>
            <a:chOff x="0" y="0"/>
            <a:chExt cx="6350000" cy="635000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50" id="50"/>
          <p:cNvSpPr txBox="true"/>
          <p:nvPr/>
        </p:nvSpPr>
        <p:spPr>
          <a:xfrm rot="0">
            <a:off x="1297125" y="6894809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name="Group 51" id="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name="Freeform 52" id="52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3" id="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5" id="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name="Freeform 56" id="5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7" id="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name="Freeform 58" id="58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59" id="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name="Freeform 60" id="60"/>
            <p:cNvSpPr/>
            <p:nvPr/>
          </p:nvSpPr>
          <p:spPr>
            <a:xfrm flipH="false" flipV="false" rot="0">
              <a:off x="0" y="0"/>
              <a:ext cx="2353310" cy="29580083"/>
            </a:xfrm>
            <a:custGeom>
              <a:avLst/>
              <a:gdLst/>
              <a:ahLst/>
              <a:cxnLst/>
              <a:rect r="r" b="b" t="t" l="l"/>
              <a:pathLst>
                <a:path h="29580083" w="2353310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61" id="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63" id="63"/>
          <p:cNvSpPr txBox="true"/>
          <p:nvPr/>
        </p:nvSpPr>
        <p:spPr>
          <a:xfrm rot="0">
            <a:off x="2242597" y="5244482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Find job offers and make professional connections.</a:t>
            </a:r>
          </a:p>
        </p:txBody>
      </p:sp>
      <p:grpSp>
        <p:nvGrpSpPr>
          <p:cNvPr name="Group 64" id="64"/>
          <p:cNvGrpSpPr/>
          <p:nvPr/>
        </p:nvGrpSpPr>
        <p:grpSpPr>
          <a:xfrm rot="0">
            <a:off x="1180695" y="5166462"/>
            <a:ext cx="746996" cy="746996"/>
            <a:chOff x="0" y="0"/>
            <a:chExt cx="6350000" cy="6350000"/>
          </a:xfrm>
        </p:grpSpPr>
        <p:sp>
          <p:nvSpPr>
            <p:cNvPr name="Freeform 65" id="6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66" id="66"/>
          <p:cNvSpPr txBox="true"/>
          <p:nvPr/>
        </p:nvSpPr>
        <p:spPr>
          <a:xfrm rot="0">
            <a:off x="1259227" y="5290544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name="TextBox 67" id="67"/>
          <p:cNvSpPr txBox="true"/>
          <p:nvPr/>
        </p:nvSpPr>
        <p:spPr>
          <a:xfrm rot="0">
            <a:off x="2242597" y="3568819"/>
            <a:ext cx="14150845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A feature for organising and categorising emails.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DAFyXbvD188</dc:identifier>
  <dcterms:modified xsi:type="dcterms:W3CDTF">2011-08-01T06:04:30Z</dcterms:modified>
  <cp:revision>1</cp:revision>
  <dc:title>Assessment test - Module 2</dc:title>
</cp:coreProperties>
</file>