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 Id="rId8" Target="../media/image9.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0.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 Id="rId6" Target="../media/image13.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4.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08271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Master Power Point to create professional presentations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5</a:t>
            </a:r>
          </a:p>
          <a:p>
            <a:pPr algn="ctr">
              <a:lnSpc>
                <a:spcPts val="5772"/>
              </a:lnSpc>
              <a:spcBef>
                <a:spcPct val="0"/>
              </a:spcBef>
            </a:pPr>
            <a:r>
              <a:rPr lang="en-US" sz="4123">
                <a:solidFill>
                  <a:srgbClr val="000000"/>
                </a:solidFill>
                <a:latin typeface="Open Sans Bold"/>
              </a:rPr>
              <a:t>Presentation software</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2369363" y="5329288"/>
            <a:ext cx="1315352" cy="1194608"/>
          </a:xfrm>
          <a:custGeom>
            <a:avLst/>
            <a:gdLst/>
            <a:ahLst/>
            <a:cxnLst/>
            <a:rect r="r" b="b" t="t" l="l"/>
            <a:pathLst>
              <a:path h="1194608" w="1315352">
                <a:moveTo>
                  <a:pt x="0" y="0"/>
                </a:moveTo>
                <a:lnTo>
                  <a:pt x="1315352" y="0"/>
                </a:lnTo>
                <a:lnTo>
                  <a:pt x="1315352" y="1194608"/>
                </a:lnTo>
                <a:lnTo>
                  <a:pt x="0" y="1194608"/>
                </a:lnTo>
                <a:lnTo>
                  <a:pt x="0" y="0"/>
                </a:lnTo>
                <a:close/>
              </a:path>
            </a:pathLst>
          </a:custGeom>
          <a:blipFill>
            <a:blip r:embed="rId5"/>
            <a:stretch>
              <a:fillRect l="0" t="0" r="0" b="0"/>
            </a:stretch>
          </a:blipFill>
        </p:spPr>
      </p:sp>
      <p:sp>
        <p:nvSpPr>
          <p:cNvPr name="Freeform 6" id="6"/>
          <p:cNvSpPr/>
          <p:nvPr/>
        </p:nvSpPr>
        <p:spPr>
          <a:xfrm flipH="false" flipV="false" rot="0">
            <a:off x="5861477" y="5050953"/>
            <a:ext cx="1819463" cy="1751278"/>
          </a:xfrm>
          <a:custGeom>
            <a:avLst/>
            <a:gdLst/>
            <a:ahLst/>
            <a:cxnLst/>
            <a:rect r="r" b="b" t="t" l="l"/>
            <a:pathLst>
              <a:path h="1751278" w="1819463">
                <a:moveTo>
                  <a:pt x="0" y="0"/>
                </a:moveTo>
                <a:lnTo>
                  <a:pt x="1819463" y="0"/>
                </a:lnTo>
                <a:lnTo>
                  <a:pt x="1819463" y="1751278"/>
                </a:lnTo>
                <a:lnTo>
                  <a:pt x="0" y="1751278"/>
                </a:lnTo>
                <a:lnTo>
                  <a:pt x="0" y="0"/>
                </a:lnTo>
                <a:close/>
              </a:path>
            </a:pathLst>
          </a:custGeom>
          <a:blipFill>
            <a:blip r:embed="rId6"/>
            <a:stretch>
              <a:fillRect l="0" t="0" r="0" b="0"/>
            </a:stretch>
          </a:blipFill>
        </p:spPr>
      </p:sp>
      <p:sp>
        <p:nvSpPr>
          <p:cNvPr name="Freeform 7" id="7"/>
          <p:cNvSpPr/>
          <p:nvPr/>
        </p:nvSpPr>
        <p:spPr>
          <a:xfrm flipH="false" flipV="false" rot="0">
            <a:off x="9388694" y="5509906"/>
            <a:ext cx="2593483" cy="833373"/>
          </a:xfrm>
          <a:custGeom>
            <a:avLst/>
            <a:gdLst/>
            <a:ahLst/>
            <a:cxnLst/>
            <a:rect r="r" b="b" t="t" l="l"/>
            <a:pathLst>
              <a:path h="833373" w="2593483">
                <a:moveTo>
                  <a:pt x="0" y="0"/>
                </a:moveTo>
                <a:lnTo>
                  <a:pt x="2593483" y="0"/>
                </a:lnTo>
                <a:lnTo>
                  <a:pt x="2593483" y="833372"/>
                </a:lnTo>
                <a:lnTo>
                  <a:pt x="0" y="833372"/>
                </a:lnTo>
                <a:lnTo>
                  <a:pt x="0" y="0"/>
                </a:lnTo>
                <a:close/>
              </a:path>
            </a:pathLst>
          </a:custGeom>
          <a:blipFill>
            <a:blip r:embed="rId7"/>
            <a:stretch>
              <a:fillRect l="0" t="0" r="0" b="0"/>
            </a:stretch>
          </a:blipFill>
        </p:spPr>
      </p:sp>
      <p:sp>
        <p:nvSpPr>
          <p:cNvPr name="Freeform 8" id="8"/>
          <p:cNvSpPr/>
          <p:nvPr/>
        </p:nvSpPr>
        <p:spPr>
          <a:xfrm flipH="false" flipV="false" rot="0">
            <a:off x="13659716" y="4922338"/>
            <a:ext cx="1879893" cy="1879893"/>
          </a:xfrm>
          <a:custGeom>
            <a:avLst/>
            <a:gdLst/>
            <a:ahLst/>
            <a:cxnLst/>
            <a:rect r="r" b="b" t="t" l="l"/>
            <a:pathLst>
              <a:path h="1879893" w="1879893">
                <a:moveTo>
                  <a:pt x="0" y="0"/>
                </a:moveTo>
                <a:lnTo>
                  <a:pt x="1879893" y="0"/>
                </a:lnTo>
                <a:lnTo>
                  <a:pt x="1879893" y="1879893"/>
                </a:lnTo>
                <a:lnTo>
                  <a:pt x="0" y="1879893"/>
                </a:lnTo>
                <a:lnTo>
                  <a:pt x="0" y="0"/>
                </a:lnTo>
                <a:close/>
              </a:path>
            </a:pathLst>
          </a:custGeom>
          <a:blipFill>
            <a:blip r:embed="rId8"/>
            <a:stretch>
              <a:fillRect l="0" t="0" r="0" b="0"/>
            </a:stretch>
          </a:blipFill>
        </p:spPr>
      </p:sp>
      <p:sp>
        <p:nvSpPr>
          <p:cNvPr name="TextBox 9" id="9"/>
          <p:cNvSpPr txBox="true"/>
          <p:nvPr/>
        </p:nvSpPr>
        <p:spPr>
          <a:xfrm rot="0">
            <a:off x="558400" y="2000627"/>
            <a:ext cx="16209397" cy="203077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Designed to create visual presentations, often used for professional, educational or communication purposes, it is a software package for designing slides that incorporate text, images, graphics, video and other multimedia elements. Presentations can generally be projected using a projector.</a:t>
            </a:r>
          </a:p>
        </p:txBody>
      </p:sp>
      <p:sp>
        <p:nvSpPr>
          <p:cNvPr name="TextBox 10" id="10"/>
          <p:cNvSpPr txBox="true"/>
          <p:nvPr/>
        </p:nvSpPr>
        <p:spPr>
          <a:xfrm rot="0">
            <a:off x="558400" y="1340636"/>
            <a:ext cx="6203156"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presentation software?</a:t>
            </a:r>
          </a:p>
        </p:txBody>
      </p:sp>
      <p:sp>
        <p:nvSpPr>
          <p:cNvPr name="TextBox 11" id="11"/>
          <p:cNvSpPr txBox="true"/>
          <p:nvPr/>
        </p:nvSpPr>
        <p:spPr>
          <a:xfrm rot="0">
            <a:off x="558400" y="4212563"/>
            <a:ext cx="7506444"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popular presentation software</a:t>
            </a:r>
          </a:p>
        </p:txBody>
      </p:sp>
      <p:sp>
        <p:nvSpPr>
          <p:cNvPr name="TextBox 12" id="12"/>
          <p:cNvSpPr txBox="true"/>
          <p:nvPr/>
        </p:nvSpPr>
        <p:spPr>
          <a:xfrm rot="0">
            <a:off x="1535405" y="6498825"/>
            <a:ext cx="2983267" cy="232346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Microsoft PowerPoint</a:t>
            </a:r>
          </a:p>
          <a:p>
            <a:pPr algn="ctr">
              <a:lnSpc>
                <a:spcPts val="2659"/>
              </a:lnSpc>
              <a:spcBef>
                <a:spcPct val="0"/>
              </a:spcBef>
            </a:pPr>
            <a:r>
              <a:rPr lang="en-US" sz="1899">
                <a:solidFill>
                  <a:srgbClr val="000000"/>
                </a:solidFill>
                <a:latin typeface="Open Sans"/>
              </a:rPr>
              <a:t>Part of the Microsoft Office suite, it offers a wide range of functions for creating professional presentations.</a:t>
            </a:r>
          </a:p>
        </p:txBody>
      </p:sp>
      <p:sp>
        <p:nvSpPr>
          <p:cNvPr name="TextBox 13" id="13"/>
          <p:cNvSpPr txBox="true"/>
          <p:nvPr/>
        </p:nvSpPr>
        <p:spPr>
          <a:xfrm rot="0">
            <a:off x="5279575" y="6832200"/>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 Slides</a:t>
            </a:r>
          </a:p>
          <a:p>
            <a:pPr algn="ctr">
              <a:lnSpc>
                <a:spcPts val="2659"/>
              </a:lnSpc>
              <a:spcBef>
                <a:spcPct val="0"/>
              </a:spcBef>
            </a:pPr>
            <a:r>
              <a:rPr lang="en-US" sz="1899">
                <a:solidFill>
                  <a:srgbClr val="000000"/>
                </a:solidFill>
                <a:latin typeface="Open Sans"/>
              </a:rPr>
              <a:t>A presentation application based on Google's cloud, it lets you create, edit and collaborate on online presentations.</a:t>
            </a:r>
          </a:p>
        </p:txBody>
      </p:sp>
      <p:sp>
        <p:nvSpPr>
          <p:cNvPr name="TextBox 14" id="14"/>
          <p:cNvSpPr txBox="true"/>
          <p:nvPr/>
        </p:nvSpPr>
        <p:spPr>
          <a:xfrm rot="0">
            <a:off x="9193802"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Canva</a:t>
            </a:r>
          </a:p>
          <a:p>
            <a:pPr algn="ctr">
              <a:lnSpc>
                <a:spcPts val="2659"/>
              </a:lnSpc>
              <a:spcBef>
                <a:spcPct val="0"/>
              </a:spcBef>
            </a:pPr>
            <a:r>
              <a:rPr lang="en-US" sz="1899">
                <a:solidFill>
                  <a:srgbClr val="000000"/>
                </a:solidFill>
                <a:latin typeface="Open Sans"/>
              </a:rPr>
              <a:t>It offers an online design tool that also includes presentation templates. It is appreciated for its ease of use and design features.</a:t>
            </a:r>
          </a:p>
        </p:txBody>
      </p:sp>
      <p:sp>
        <p:nvSpPr>
          <p:cNvPr name="TextBox 15" id="15"/>
          <p:cNvSpPr txBox="true"/>
          <p:nvPr/>
        </p:nvSpPr>
        <p:spPr>
          <a:xfrm rot="0">
            <a:off x="13108029" y="6801485"/>
            <a:ext cx="2983267" cy="2323465"/>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Prezi</a:t>
            </a:r>
          </a:p>
          <a:p>
            <a:pPr algn="ctr">
              <a:lnSpc>
                <a:spcPts val="2659"/>
              </a:lnSpc>
              <a:spcBef>
                <a:spcPct val="0"/>
              </a:spcBef>
            </a:pPr>
            <a:r>
              <a:rPr lang="en-US" sz="1899">
                <a:solidFill>
                  <a:srgbClr val="000000"/>
                </a:solidFill>
                <a:latin typeface="Open Sans"/>
              </a:rPr>
              <a:t>This online presentation software stands out for its non-linear approach. It allows you to create visually dynamic presentations.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6083273" cy="494986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Add, delete and reorganise </a:t>
            </a:r>
            <a:r>
              <a:rPr lang="en-US" sz="3123">
                <a:solidFill>
                  <a:srgbClr val="000000"/>
                </a:solidFill>
                <a:latin typeface="Open Sans Bold"/>
              </a:rPr>
              <a:t>slides </a:t>
            </a:r>
            <a:r>
              <a:rPr lang="en-US" sz="3123">
                <a:solidFill>
                  <a:srgbClr val="000000"/>
                </a:solidFill>
                <a:latin typeface="Open Sans"/>
              </a:rPr>
              <a:t>to structure your presentation, using predefined templates.</a:t>
            </a:r>
          </a:p>
          <a:p>
            <a:pPr marL="674317" indent="-337159" lvl="1">
              <a:lnSpc>
                <a:spcPts val="4372"/>
              </a:lnSpc>
              <a:buFont typeface="Arial"/>
              <a:buChar char="•"/>
            </a:pPr>
            <a:r>
              <a:rPr lang="en-US" sz="3123">
                <a:solidFill>
                  <a:srgbClr val="000000"/>
                </a:solidFill>
                <a:latin typeface="Open Sans Bold"/>
              </a:rPr>
              <a:t>Add text</a:t>
            </a:r>
            <a:r>
              <a:rPr lang="en-US" sz="3123">
                <a:solidFill>
                  <a:srgbClr val="000000"/>
                </a:solidFill>
                <a:latin typeface="Open Sans"/>
              </a:rPr>
              <a:t> to your slides (by modifying the formatting).</a:t>
            </a:r>
          </a:p>
          <a:p>
            <a:pPr marL="674317" indent="-337159" lvl="1">
              <a:lnSpc>
                <a:spcPts val="4372"/>
              </a:lnSpc>
              <a:buFont typeface="Arial"/>
              <a:buChar char="•"/>
            </a:pPr>
            <a:r>
              <a:rPr lang="en-US" sz="3123">
                <a:solidFill>
                  <a:srgbClr val="000000"/>
                </a:solidFill>
                <a:latin typeface="Open Sans Bold"/>
              </a:rPr>
              <a:t>Insert images</a:t>
            </a:r>
            <a:r>
              <a:rPr lang="en-US" sz="3123">
                <a:solidFill>
                  <a:srgbClr val="000000"/>
                </a:solidFill>
                <a:latin typeface="Open Sans"/>
              </a:rPr>
              <a:t>, icons, graphics and shapes to illustrate your ideas.</a:t>
            </a:r>
          </a:p>
          <a:p>
            <a:pPr marL="674317" indent="-337159" lvl="1">
              <a:lnSpc>
                <a:spcPts val="4372"/>
              </a:lnSpc>
              <a:buFont typeface="Arial"/>
              <a:buChar char="•"/>
            </a:pPr>
            <a:r>
              <a:rPr lang="en-US" sz="3123">
                <a:solidFill>
                  <a:srgbClr val="000000"/>
                </a:solidFill>
                <a:latin typeface="Open Sans"/>
              </a:rPr>
              <a:t>Integrate </a:t>
            </a:r>
            <a:r>
              <a:rPr lang="en-US" sz="3123">
                <a:solidFill>
                  <a:srgbClr val="000000"/>
                </a:solidFill>
                <a:latin typeface="Open Sans Bold"/>
              </a:rPr>
              <a:t>videos </a:t>
            </a:r>
            <a:r>
              <a:rPr lang="en-US" sz="3123">
                <a:solidFill>
                  <a:srgbClr val="000000"/>
                </a:solidFill>
                <a:latin typeface="Open Sans"/>
              </a:rPr>
              <a:t>and </a:t>
            </a:r>
            <a:r>
              <a:rPr lang="en-US" sz="3123">
                <a:solidFill>
                  <a:srgbClr val="000000"/>
                </a:solidFill>
                <a:latin typeface="Open Sans Bold"/>
              </a:rPr>
              <a:t>audio files</a:t>
            </a:r>
            <a:r>
              <a:rPr lang="en-US" sz="3123">
                <a:solidFill>
                  <a:srgbClr val="000000"/>
                </a:solidFill>
                <a:latin typeface="Open Sans"/>
              </a:rPr>
              <a:t> for multimedia presentations.</a:t>
            </a:r>
          </a:p>
          <a:p>
            <a:pPr marL="674317" indent="-337159" lvl="1">
              <a:lnSpc>
                <a:spcPts val="4372"/>
              </a:lnSpc>
              <a:buFont typeface="Arial"/>
              <a:buChar char="•"/>
            </a:pPr>
            <a:r>
              <a:rPr lang="en-US" sz="3123">
                <a:solidFill>
                  <a:srgbClr val="000000"/>
                </a:solidFill>
                <a:latin typeface="Open Sans"/>
              </a:rPr>
              <a:t>Create </a:t>
            </a:r>
            <a:r>
              <a:rPr lang="en-US" sz="3123">
                <a:solidFill>
                  <a:srgbClr val="000000"/>
                </a:solidFill>
                <a:latin typeface="Open Sans Bold"/>
              </a:rPr>
              <a:t>graphs</a:t>
            </a:r>
            <a:r>
              <a:rPr lang="en-US" sz="3123">
                <a:solidFill>
                  <a:srgbClr val="000000"/>
                </a:solidFill>
                <a:latin typeface="Open Sans"/>
              </a:rPr>
              <a:t>, charts and tables to visualise data and statistics.</a:t>
            </a:r>
          </a:p>
          <a:p>
            <a:pPr marL="674317" indent="-337159" lvl="1">
              <a:lnSpc>
                <a:spcPts val="4372"/>
              </a:lnSpc>
              <a:buFont typeface="Arial"/>
              <a:buChar char="•"/>
            </a:pPr>
            <a:r>
              <a:rPr lang="en-US" sz="3123">
                <a:solidFill>
                  <a:srgbClr val="000000"/>
                </a:solidFill>
                <a:latin typeface="Open Sans"/>
              </a:rPr>
              <a:t>Add </a:t>
            </a:r>
            <a:r>
              <a:rPr lang="en-US" sz="3123">
                <a:solidFill>
                  <a:srgbClr val="000000"/>
                </a:solidFill>
                <a:latin typeface="Open Sans Bold"/>
              </a:rPr>
              <a:t>transitions between slides</a:t>
            </a:r>
            <a:r>
              <a:rPr lang="en-US" sz="3123">
                <a:solidFill>
                  <a:srgbClr val="000000"/>
                </a:solidFill>
                <a:latin typeface="Open Sans"/>
              </a:rPr>
              <a:t> and </a:t>
            </a:r>
            <a:r>
              <a:rPr lang="en-US" sz="3123">
                <a:solidFill>
                  <a:srgbClr val="000000"/>
                </a:solidFill>
                <a:latin typeface="Open Sans Bold"/>
              </a:rPr>
              <a:t>animations to objects</a:t>
            </a:r>
            <a:r>
              <a:rPr lang="en-US" sz="3123">
                <a:solidFill>
                  <a:srgbClr val="000000"/>
                </a:solidFill>
                <a:latin typeface="Open Sans"/>
              </a:rPr>
              <a:t> to make your presentation more dynamic.</a:t>
            </a:r>
          </a:p>
          <a:p>
            <a:pPr marL="674317" indent="-337159" lvl="1">
              <a:lnSpc>
                <a:spcPts val="4372"/>
              </a:lnSpc>
              <a:buFont typeface="Arial"/>
              <a:buChar char="•"/>
            </a:pPr>
            <a:r>
              <a:rPr lang="en-US" sz="3123">
                <a:solidFill>
                  <a:srgbClr val="000000"/>
                </a:solidFill>
                <a:latin typeface="Open Sans"/>
              </a:rPr>
              <a:t>Add </a:t>
            </a:r>
            <a:r>
              <a:rPr lang="en-US" sz="3123">
                <a:solidFill>
                  <a:srgbClr val="000000"/>
                </a:solidFill>
                <a:latin typeface="Open Sans Bold"/>
              </a:rPr>
              <a:t>notes </a:t>
            </a:r>
            <a:r>
              <a:rPr lang="en-US" sz="3123">
                <a:solidFill>
                  <a:srgbClr val="000000"/>
                </a:solidFill>
                <a:latin typeface="Open Sans"/>
              </a:rPr>
              <a:t>for the presenter that are not visible during the live presentation.</a:t>
            </a:r>
          </a:p>
        </p:txBody>
      </p:sp>
      <p:sp>
        <p:nvSpPr>
          <p:cNvPr name="TextBox 6" id="6"/>
          <p:cNvSpPr txBox="true"/>
          <p:nvPr/>
        </p:nvSpPr>
        <p:spPr>
          <a:xfrm rot="0">
            <a:off x="558400" y="1340636"/>
            <a:ext cx="8652272"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The main features of presentation software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4386051" y="4483254"/>
            <a:ext cx="12843102" cy="4932164"/>
          </a:xfrm>
          <a:custGeom>
            <a:avLst/>
            <a:gdLst/>
            <a:ahLst/>
            <a:cxnLst/>
            <a:rect r="r" b="b" t="t" l="l"/>
            <a:pathLst>
              <a:path h="4932164" w="12843102">
                <a:moveTo>
                  <a:pt x="0" y="0"/>
                </a:moveTo>
                <a:lnTo>
                  <a:pt x="12843102" y="0"/>
                </a:lnTo>
                <a:lnTo>
                  <a:pt x="12843102" y="4932164"/>
                </a:lnTo>
                <a:lnTo>
                  <a:pt x="0" y="4932164"/>
                </a:lnTo>
                <a:lnTo>
                  <a:pt x="0" y="0"/>
                </a:lnTo>
                <a:close/>
              </a:path>
            </a:pathLst>
          </a:custGeom>
          <a:blipFill>
            <a:blip r:embed="rId5"/>
            <a:stretch>
              <a:fillRect l="0" t="0" r="0" b="-26637"/>
            </a:stretch>
          </a:blipFill>
          <a:ln w="38100" cap="sq">
            <a:solidFill>
              <a:srgbClr val="000000"/>
            </a:solidFill>
            <a:prstDash val="solid"/>
            <a:miter/>
          </a:ln>
        </p:spPr>
      </p:sp>
      <p:sp>
        <p:nvSpPr>
          <p:cNvPr name="TextBox 6" id="6"/>
          <p:cNvSpPr txBox="true"/>
          <p:nvPr/>
        </p:nvSpPr>
        <p:spPr>
          <a:xfrm rot="0">
            <a:off x="553622" y="1270067"/>
            <a:ext cx="13456825"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PowerPoint</a:t>
            </a:r>
          </a:p>
          <a:p>
            <a:pPr>
              <a:lnSpc>
                <a:spcPts val="4372"/>
              </a:lnSpc>
              <a:spcBef>
                <a:spcPct val="0"/>
              </a:spcBef>
            </a:pPr>
            <a:r>
              <a:rPr lang="en-US" sz="3123">
                <a:solidFill>
                  <a:srgbClr val="000000"/>
                </a:solidFill>
                <a:latin typeface="Open Sans Italics"/>
              </a:rPr>
              <a:t>Create and organise slides</a:t>
            </a:r>
          </a:p>
        </p:txBody>
      </p:sp>
      <p:sp>
        <p:nvSpPr>
          <p:cNvPr name="TextBox 7" id="7"/>
          <p:cNvSpPr txBox="true"/>
          <p:nvPr/>
        </p:nvSpPr>
        <p:spPr>
          <a:xfrm rot="0">
            <a:off x="553622" y="2295635"/>
            <a:ext cx="14376540" cy="16351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By clicking on "New slide", you add a new slide by choosing the template that best matches the content that will be included on it. To move a slide, simply select it by left-clicking and move it.</a:t>
            </a:r>
          </a:p>
        </p:txBody>
      </p:sp>
      <p:sp>
        <p:nvSpPr>
          <p:cNvPr name="TextBox 8" id="8"/>
          <p:cNvSpPr txBox="true"/>
          <p:nvPr/>
        </p:nvSpPr>
        <p:spPr>
          <a:xfrm rot="0">
            <a:off x="553622" y="3973711"/>
            <a:ext cx="3368044" cy="27400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To delete a slide, simply right-click on the slide and select 'Delete slide'.</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752483" y="4326136"/>
            <a:ext cx="13177679" cy="2642282"/>
          </a:xfrm>
          <a:custGeom>
            <a:avLst/>
            <a:gdLst/>
            <a:ahLst/>
            <a:cxnLst/>
            <a:rect r="r" b="b" t="t" l="l"/>
            <a:pathLst>
              <a:path h="2642282" w="13177679">
                <a:moveTo>
                  <a:pt x="0" y="0"/>
                </a:moveTo>
                <a:lnTo>
                  <a:pt x="13177679" y="0"/>
                </a:lnTo>
                <a:lnTo>
                  <a:pt x="13177679" y="2642282"/>
                </a:lnTo>
                <a:lnTo>
                  <a:pt x="0" y="2642282"/>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384198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PowerPoint</a:t>
            </a:r>
          </a:p>
          <a:p>
            <a:pPr>
              <a:lnSpc>
                <a:spcPts val="4372"/>
              </a:lnSpc>
              <a:spcBef>
                <a:spcPct val="0"/>
              </a:spcBef>
            </a:pPr>
            <a:r>
              <a:rPr lang="en-US" sz="3123">
                <a:solidFill>
                  <a:srgbClr val="000000"/>
                </a:solidFill>
                <a:latin typeface="Open Sans Italics"/>
              </a:rPr>
              <a:t>Insert text, images and graphics</a:t>
            </a:r>
          </a:p>
        </p:txBody>
      </p:sp>
      <p:sp>
        <p:nvSpPr>
          <p:cNvPr name="TextBox 7" id="7"/>
          <p:cNvSpPr txBox="true"/>
          <p:nvPr/>
        </p:nvSpPr>
        <p:spPr>
          <a:xfrm rot="0">
            <a:off x="553622" y="2295635"/>
            <a:ext cx="14376540" cy="16351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By clicking on the 'Insert' tab, you can insert different elements to better illustrate your presentation: text, images, graphics, tables, shapes and even videos or audio files.</a:t>
            </a:r>
          </a:p>
        </p:txBody>
      </p:sp>
      <p:sp>
        <p:nvSpPr>
          <p:cNvPr name="TextBox 8" id="8"/>
          <p:cNvSpPr txBox="true"/>
          <p:nvPr/>
        </p:nvSpPr>
        <p:spPr>
          <a:xfrm rot="0">
            <a:off x="553622" y="7311318"/>
            <a:ext cx="14603327"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As with Word and Excel, if you add text, you can also change its layout (colour, font, size, etc.).</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3487891"/>
            <a:ext cx="10512291" cy="2256565"/>
          </a:xfrm>
          <a:custGeom>
            <a:avLst/>
            <a:gdLst/>
            <a:ahLst/>
            <a:cxnLst/>
            <a:rect r="r" b="b" t="t" l="l"/>
            <a:pathLst>
              <a:path h="2256565" w="10512291">
                <a:moveTo>
                  <a:pt x="0" y="0"/>
                </a:moveTo>
                <a:lnTo>
                  <a:pt x="10512290" y="0"/>
                </a:lnTo>
                <a:lnTo>
                  <a:pt x="10512290" y="2256565"/>
                </a:lnTo>
                <a:lnTo>
                  <a:pt x="0" y="2256565"/>
                </a:lnTo>
                <a:lnTo>
                  <a:pt x="0" y="0"/>
                </a:lnTo>
                <a:close/>
              </a:path>
            </a:pathLst>
          </a:custGeom>
          <a:blipFill>
            <a:blip r:embed="rId5"/>
            <a:stretch>
              <a:fillRect l="0" t="0" r="0" b="0"/>
            </a:stretch>
          </a:blipFill>
          <a:ln w="38100" cap="sq">
            <a:solidFill>
              <a:srgbClr val="000000"/>
            </a:solidFill>
            <a:prstDash val="solid"/>
            <a:miter/>
          </a:ln>
        </p:spPr>
      </p:sp>
      <p:sp>
        <p:nvSpPr>
          <p:cNvPr name="Freeform 6" id="6"/>
          <p:cNvSpPr/>
          <p:nvPr/>
        </p:nvSpPr>
        <p:spPr>
          <a:xfrm flipH="false" flipV="false" rot="0">
            <a:off x="553622" y="7670137"/>
            <a:ext cx="10512291" cy="1780563"/>
          </a:xfrm>
          <a:custGeom>
            <a:avLst/>
            <a:gdLst/>
            <a:ahLst/>
            <a:cxnLst/>
            <a:rect r="r" b="b" t="t" l="l"/>
            <a:pathLst>
              <a:path h="1780563" w="10512291">
                <a:moveTo>
                  <a:pt x="0" y="0"/>
                </a:moveTo>
                <a:lnTo>
                  <a:pt x="10512290" y="0"/>
                </a:lnTo>
                <a:lnTo>
                  <a:pt x="10512290" y="1780563"/>
                </a:lnTo>
                <a:lnTo>
                  <a:pt x="0" y="1780563"/>
                </a:lnTo>
                <a:lnTo>
                  <a:pt x="0" y="0"/>
                </a:lnTo>
                <a:close/>
              </a:path>
            </a:pathLst>
          </a:custGeom>
          <a:blipFill>
            <a:blip r:embed="rId6"/>
            <a:stretch>
              <a:fillRect l="0" t="0" r="0" b="0"/>
            </a:stretch>
          </a:blipFill>
          <a:ln w="38100" cap="sq">
            <a:solidFill>
              <a:srgbClr val="000000"/>
            </a:solidFill>
            <a:prstDash val="solid"/>
            <a:miter/>
          </a:ln>
        </p:spPr>
      </p:sp>
      <p:sp>
        <p:nvSpPr>
          <p:cNvPr name="TextBox 7" id="7"/>
          <p:cNvSpPr txBox="true"/>
          <p:nvPr/>
        </p:nvSpPr>
        <p:spPr>
          <a:xfrm rot="0">
            <a:off x="553622" y="1270067"/>
            <a:ext cx="12867382"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PowerPoint</a:t>
            </a:r>
          </a:p>
          <a:p>
            <a:pPr>
              <a:lnSpc>
                <a:spcPts val="4372"/>
              </a:lnSpc>
              <a:spcBef>
                <a:spcPct val="0"/>
              </a:spcBef>
            </a:pPr>
            <a:r>
              <a:rPr lang="en-US" sz="3123">
                <a:solidFill>
                  <a:srgbClr val="000000"/>
                </a:solidFill>
                <a:latin typeface="Open Sans Italics"/>
              </a:rPr>
              <a:t>Add a transition between slides</a:t>
            </a:r>
          </a:p>
        </p:txBody>
      </p:sp>
      <p:sp>
        <p:nvSpPr>
          <p:cNvPr name="TextBox 8" id="8"/>
          <p:cNvSpPr txBox="true"/>
          <p:nvPr/>
        </p:nvSpPr>
        <p:spPr>
          <a:xfrm rot="0">
            <a:off x="553622" y="2295635"/>
            <a:ext cx="16215815"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By clicking on the 'Transitions' tab, you can insert transition effects between slides to make the presentation more dynamic.</a:t>
            </a:r>
          </a:p>
        </p:txBody>
      </p:sp>
      <p:sp>
        <p:nvSpPr>
          <p:cNvPr name="TextBox 9" id="9"/>
          <p:cNvSpPr txBox="true"/>
          <p:nvPr/>
        </p:nvSpPr>
        <p:spPr>
          <a:xfrm rot="0">
            <a:off x="553622" y="5873044"/>
            <a:ext cx="17734378" cy="1635169"/>
          </a:xfrm>
          <a:prstGeom prst="rect">
            <a:avLst/>
          </a:prstGeom>
        </p:spPr>
        <p:txBody>
          <a:bodyPr anchor="t" rtlCol="false" tIns="0" lIns="0" bIns="0" rIns="0">
            <a:spAutoFit/>
          </a:bodyPr>
          <a:lstStyle/>
          <a:p>
            <a:pPr>
              <a:lnSpc>
                <a:spcPts val="4372"/>
              </a:lnSpc>
            </a:pPr>
            <a:r>
              <a:rPr lang="en-US" sz="3123">
                <a:solidFill>
                  <a:srgbClr val="000000"/>
                </a:solidFill>
                <a:latin typeface="Open Sans Italics"/>
              </a:rPr>
              <a:t>Add an animation </a:t>
            </a:r>
          </a:p>
          <a:p>
            <a:pPr>
              <a:lnSpc>
                <a:spcPts val="4372"/>
              </a:lnSpc>
              <a:spcBef>
                <a:spcPct val="0"/>
              </a:spcBef>
            </a:pPr>
            <a:r>
              <a:rPr lang="en-US" sz="3123">
                <a:solidFill>
                  <a:srgbClr val="000000"/>
                </a:solidFill>
                <a:latin typeface="Open Sans"/>
              </a:rPr>
              <a:t>By clicking on the 'Animations' tab, you can animate text or an object (image, shape, etc.) to bring the presentation to life.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781541" y="4326136"/>
            <a:ext cx="15987895" cy="4171413"/>
          </a:xfrm>
          <a:custGeom>
            <a:avLst/>
            <a:gdLst/>
            <a:ahLst/>
            <a:cxnLst/>
            <a:rect r="r" b="b" t="t" l="l"/>
            <a:pathLst>
              <a:path h="4171413" w="15987895">
                <a:moveTo>
                  <a:pt x="0" y="0"/>
                </a:moveTo>
                <a:lnTo>
                  <a:pt x="15987896" y="0"/>
                </a:lnTo>
                <a:lnTo>
                  <a:pt x="15987896" y="4171413"/>
                </a:lnTo>
                <a:lnTo>
                  <a:pt x="0" y="4171413"/>
                </a:lnTo>
                <a:lnTo>
                  <a:pt x="0" y="0"/>
                </a:lnTo>
                <a:close/>
              </a:path>
            </a:pathLst>
          </a:custGeom>
          <a:blipFill>
            <a:blip r:embed="rId5"/>
            <a:stretch>
              <a:fillRect l="0" t="0" r="0" b="-140170"/>
            </a:stretch>
          </a:blipFill>
          <a:ln w="38100" cap="sq">
            <a:solidFill>
              <a:srgbClr val="000000"/>
            </a:solidFill>
            <a:prstDash val="solid"/>
            <a:miter/>
          </a:ln>
        </p:spPr>
      </p:sp>
      <p:sp>
        <p:nvSpPr>
          <p:cNvPr name="TextBox 6" id="6"/>
          <p:cNvSpPr txBox="true"/>
          <p:nvPr/>
        </p:nvSpPr>
        <p:spPr>
          <a:xfrm rot="0">
            <a:off x="553622" y="1270067"/>
            <a:ext cx="14788849"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PowerPoint</a:t>
            </a:r>
          </a:p>
          <a:p>
            <a:pPr>
              <a:lnSpc>
                <a:spcPts val="4372"/>
              </a:lnSpc>
              <a:spcBef>
                <a:spcPct val="0"/>
              </a:spcBef>
            </a:pPr>
            <a:r>
              <a:rPr lang="en-US" sz="3123">
                <a:solidFill>
                  <a:srgbClr val="000000"/>
                </a:solidFill>
                <a:latin typeface="Open Sans Italics"/>
              </a:rPr>
              <a:t>Use design models</a:t>
            </a:r>
          </a:p>
        </p:txBody>
      </p:sp>
      <p:sp>
        <p:nvSpPr>
          <p:cNvPr name="TextBox 7" id="7"/>
          <p:cNvSpPr txBox="true"/>
          <p:nvPr/>
        </p:nvSpPr>
        <p:spPr>
          <a:xfrm rot="0">
            <a:off x="553622" y="2295635"/>
            <a:ext cx="14969791" cy="108271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a:rPr>
              <a:t>By clicking on the 'Design' tab, you can customise the layout of the background and the size of the slides, as well as using one of the theme templates on offer.</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1516835"/>
            <a:ext cx="12867382"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PowerPoint</a:t>
            </a:r>
          </a:p>
          <a:p>
            <a:pPr>
              <a:lnSpc>
                <a:spcPts val="4372"/>
              </a:lnSpc>
              <a:spcBef>
                <a:spcPct val="0"/>
              </a:spcBef>
            </a:pPr>
            <a:r>
              <a:rPr lang="en-US" sz="3123">
                <a:solidFill>
                  <a:srgbClr val="000000"/>
                </a:solidFill>
                <a:latin typeface="Open Sans Italics"/>
              </a:rPr>
              <a:t>Now it's your turn!</a:t>
            </a:r>
          </a:p>
        </p:txBody>
      </p:sp>
      <p:sp>
        <p:nvSpPr>
          <p:cNvPr name="TextBox 6" id="6"/>
          <p:cNvSpPr txBox="true"/>
          <p:nvPr/>
        </p:nvSpPr>
        <p:spPr>
          <a:xfrm rot="0">
            <a:off x="553622" y="3085328"/>
            <a:ext cx="15853713" cy="329251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Reproduce the functions you have discovered by creating a presentation on a subject of your choice (to be agreed with your trainer). </a:t>
            </a:r>
          </a:p>
          <a:p>
            <a:pPr algn="just">
              <a:lnSpc>
                <a:spcPts val="4372"/>
              </a:lnSpc>
            </a:pPr>
            <a:r>
              <a:rPr lang="en-US" sz="3123">
                <a:solidFill>
                  <a:srgbClr val="000000"/>
                </a:solidFill>
                <a:latin typeface="Open Sans"/>
              </a:rPr>
              <a:t>The presentation must contain at least two slides, text, at least one image, at least one transition effect and one animation effect. </a:t>
            </a:r>
          </a:p>
          <a:p>
            <a:pPr algn="just">
              <a:lnSpc>
                <a:spcPts val="4372"/>
              </a:lnSpc>
            </a:pPr>
          </a:p>
          <a:p>
            <a:pPr algn="just">
              <a:lnSpc>
                <a:spcPts val="4372"/>
              </a:lnSpc>
              <a:spcBef>
                <a:spcPct val="0"/>
              </a:spcBef>
            </a:pPr>
            <a:r>
              <a:rPr lang="en-US" sz="3123">
                <a:solidFill>
                  <a:srgbClr val="000000"/>
                </a:solidFill>
                <a:latin typeface="Open Sans"/>
              </a:rPr>
              <a:t>And off you go!</a:t>
            </a:r>
          </a:p>
        </p:txBody>
      </p:sp>
      <p:sp>
        <p:nvSpPr>
          <p:cNvPr name="Freeform 7" id="7"/>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DAFyuWhOpz8</dc:identifier>
  <dcterms:modified xsi:type="dcterms:W3CDTF">2011-08-01T06:04:30Z</dcterms:modified>
  <cp:revision>1</cp:revision>
  <dc:title>Presentation software</dc:title>
</cp:coreProperties>
</file>